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1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21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4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72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689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33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49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58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9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9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1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6A2AB-B740-4898-91FD-026FE68BD5D5}" type="datetimeFigureOut">
              <a:rPr lang="en-GB" smtClean="0"/>
              <a:t>09/02/2022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31E1-C054-4C95-94D3-44366C747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65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5400000">
            <a:off x="1715001" y="-1460485"/>
            <a:ext cx="9351794" cy="12481769"/>
            <a:chOff x="3077307" y="-1345"/>
            <a:chExt cx="6647914" cy="9602546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6200000">
              <a:off x="2338651" y="5538587"/>
              <a:ext cx="4801270" cy="3323957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5662608" y="5538586"/>
              <a:ext cx="4801270" cy="3323957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2338651" y="737314"/>
              <a:ext cx="4801270" cy="3323957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200000">
              <a:off x="5662608" y="737311"/>
              <a:ext cx="4801270" cy="33239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077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A3 Paper (297x420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L.E.A.D.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Allan</dc:creator>
  <cp:lastModifiedBy>Dan Allan</cp:lastModifiedBy>
  <cp:revision>1</cp:revision>
  <dcterms:created xsi:type="dcterms:W3CDTF">2022-02-09T16:19:02Z</dcterms:created>
  <dcterms:modified xsi:type="dcterms:W3CDTF">2022-02-09T16:22:43Z</dcterms:modified>
</cp:coreProperties>
</file>