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AC12-7528-4B0A-B015-FBCC6A3DC05E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1A1D-C033-4138-AA4B-A4151D8EB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74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AC12-7528-4B0A-B015-FBCC6A3DC05E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1A1D-C033-4138-AA4B-A4151D8EB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AC12-7528-4B0A-B015-FBCC6A3DC05E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1A1D-C033-4138-AA4B-A4151D8EB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38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AC12-7528-4B0A-B015-FBCC6A3DC05E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1A1D-C033-4138-AA4B-A4151D8EB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4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AC12-7528-4B0A-B015-FBCC6A3DC05E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1A1D-C033-4138-AA4B-A4151D8EB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8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AC12-7528-4B0A-B015-FBCC6A3DC05E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1A1D-C033-4138-AA4B-A4151D8EB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7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AC12-7528-4B0A-B015-FBCC6A3DC05E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1A1D-C033-4138-AA4B-A4151D8EB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48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AC12-7528-4B0A-B015-FBCC6A3DC05E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1A1D-C033-4138-AA4B-A4151D8EB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71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AC12-7528-4B0A-B015-FBCC6A3DC05E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1A1D-C033-4138-AA4B-A4151D8EB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85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AC12-7528-4B0A-B015-FBCC6A3DC05E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1A1D-C033-4138-AA4B-A4151D8EB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20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AC12-7528-4B0A-B015-FBCC6A3DC05E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1A1D-C033-4138-AA4B-A4151D8EB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76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CAC12-7528-4B0A-B015-FBCC6A3DC05E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01A1D-C033-4138-AA4B-A4151D8EB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77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9949" y="177301"/>
            <a:ext cx="4140558" cy="347730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Y7 unit 2 – revision mat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968" y="2523396"/>
            <a:ext cx="3247286" cy="2414789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/>
              <a:t>À</a:t>
            </a:r>
          </a:p>
          <a:p>
            <a:pPr algn="ctr"/>
            <a:r>
              <a:rPr lang="en-GB" dirty="0" smtClean="0"/>
              <a:t>(</a:t>
            </a:r>
            <a:r>
              <a:rPr lang="en-GB" b="1" dirty="0" smtClean="0"/>
              <a:t>normally</a:t>
            </a:r>
            <a:r>
              <a:rPr lang="en-GB" dirty="0" smtClean="0"/>
              <a:t> masculine and ball sports)</a:t>
            </a:r>
          </a:p>
          <a:p>
            <a:pPr algn="ctr"/>
            <a:r>
              <a:rPr lang="en-GB" b="1" dirty="0" smtClean="0"/>
              <a:t>ally</a:t>
            </a:r>
            <a:r>
              <a:rPr lang="en-GB" dirty="0" smtClean="0"/>
              <a:t> masculine and ball sports)</a:t>
            </a:r>
          </a:p>
        </p:txBody>
      </p:sp>
      <p:sp>
        <p:nvSpPr>
          <p:cNvPr id="6" name="Rectangle 5"/>
          <p:cNvSpPr/>
          <p:nvPr/>
        </p:nvSpPr>
        <p:spPr>
          <a:xfrm rot="5400000">
            <a:off x="8971847" y="-718210"/>
            <a:ext cx="2237493" cy="3979573"/>
          </a:xfrm>
          <a:prstGeom prst="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062174" y="283335"/>
            <a:ext cx="39591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JOUER À (to play a sport/game)</a:t>
            </a:r>
          </a:p>
          <a:p>
            <a:r>
              <a:rPr lang="en-GB" b="1" dirty="0" smtClean="0"/>
              <a:t>Je </a:t>
            </a:r>
            <a:r>
              <a:rPr lang="en-GB" b="1" dirty="0" err="1" smtClean="0"/>
              <a:t>joue</a:t>
            </a:r>
            <a:r>
              <a:rPr lang="en-GB" b="1" dirty="0" smtClean="0"/>
              <a:t> -</a:t>
            </a:r>
            <a:r>
              <a:rPr lang="en-GB" dirty="0" smtClean="0"/>
              <a:t> I play</a:t>
            </a:r>
          </a:p>
          <a:p>
            <a:r>
              <a:rPr lang="en-GB" b="1" dirty="0" err="1" smtClean="0"/>
              <a:t>Tu</a:t>
            </a:r>
            <a:r>
              <a:rPr lang="en-GB" b="1" dirty="0" smtClean="0"/>
              <a:t> </a:t>
            </a:r>
            <a:r>
              <a:rPr lang="en-GB" b="1" dirty="0" err="1" smtClean="0"/>
              <a:t>joues</a:t>
            </a:r>
            <a:r>
              <a:rPr lang="en-GB" b="1" dirty="0" smtClean="0"/>
              <a:t>  - </a:t>
            </a:r>
            <a:r>
              <a:rPr lang="en-GB" dirty="0" smtClean="0"/>
              <a:t>you play</a:t>
            </a:r>
          </a:p>
          <a:p>
            <a:r>
              <a:rPr lang="en-GB" b="1" dirty="0" err="1"/>
              <a:t>i</a:t>
            </a:r>
            <a:r>
              <a:rPr lang="en-GB" b="1" dirty="0" err="1" smtClean="0"/>
              <a:t>l</a:t>
            </a:r>
            <a:r>
              <a:rPr lang="en-GB" b="1" dirty="0" smtClean="0"/>
              <a:t>/</a:t>
            </a:r>
            <a:r>
              <a:rPr lang="en-GB" b="1" dirty="0" err="1" smtClean="0"/>
              <a:t>elle</a:t>
            </a:r>
            <a:r>
              <a:rPr lang="en-GB" b="1" dirty="0" smtClean="0"/>
              <a:t>/on </a:t>
            </a:r>
            <a:r>
              <a:rPr lang="en-GB" b="1" dirty="0" err="1" smtClean="0"/>
              <a:t>joue</a:t>
            </a:r>
            <a:r>
              <a:rPr lang="en-GB" b="1" dirty="0" smtClean="0"/>
              <a:t> </a:t>
            </a:r>
            <a:r>
              <a:rPr lang="en-GB" dirty="0" smtClean="0"/>
              <a:t>– he/she/we play</a:t>
            </a:r>
          </a:p>
          <a:p>
            <a:r>
              <a:rPr lang="en-GB" b="1" dirty="0" smtClean="0"/>
              <a:t>Nous </a:t>
            </a:r>
            <a:r>
              <a:rPr lang="en-GB" b="1" dirty="0" err="1" smtClean="0"/>
              <a:t>jouons</a:t>
            </a:r>
            <a:r>
              <a:rPr lang="en-GB" b="1" dirty="0"/>
              <a:t> </a:t>
            </a:r>
            <a:r>
              <a:rPr lang="en-GB" dirty="0" smtClean="0"/>
              <a:t>– we play</a:t>
            </a:r>
          </a:p>
          <a:p>
            <a:r>
              <a:rPr lang="en-GB" b="1" dirty="0" err="1" smtClean="0"/>
              <a:t>Vous</a:t>
            </a:r>
            <a:r>
              <a:rPr lang="en-GB" b="1" dirty="0" smtClean="0"/>
              <a:t> </a:t>
            </a:r>
            <a:r>
              <a:rPr lang="en-GB" b="1" dirty="0" err="1" smtClean="0"/>
              <a:t>jouez</a:t>
            </a:r>
            <a:r>
              <a:rPr lang="en-GB" b="1" dirty="0" smtClean="0"/>
              <a:t>  </a:t>
            </a:r>
            <a:r>
              <a:rPr lang="en-GB" dirty="0" smtClean="0"/>
              <a:t>– you play (plural)</a:t>
            </a:r>
          </a:p>
          <a:p>
            <a:r>
              <a:rPr lang="en-GB" b="1" dirty="0" err="1"/>
              <a:t>i</a:t>
            </a:r>
            <a:r>
              <a:rPr lang="en-GB" b="1" dirty="0" err="1" smtClean="0"/>
              <a:t>ls</a:t>
            </a:r>
            <a:r>
              <a:rPr lang="en-GB" b="1" dirty="0" smtClean="0"/>
              <a:t>/</a:t>
            </a:r>
            <a:r>
              <a:rPr lang="en-GB" b="1" dirty="0" err="1" smtClean="0"/>
              <a:t>elles</a:t>
            </a:r>
            <a:r>
              <a:rPr lang="en-GB" b="1" dirty="0" smtClean="0"/>
              <a:t> </a:t>
            </a:r>
            <a:r>
              <a:rPr lang="en-GB" b="1" dirty="0" err="1" smtClean="0"/>
              <a:t>jouent</a:t>
            </a:r>
            <a:r>
              <a:rPr lang="en-GB" b="1" dirty="0" smtClean="0"/>
              <a:t>  </a:t>
            </a:r>
            <a:r>
              <a:rPr lang="en-GB" dirty="0" smtClean="0"/>
              <a:t>– they play </a:t>
            </a:r>
          </a:p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 rot="5400000">
            <a:off x="8997500" y="1810307"/>
            <a:ext cx="2189409" cy="3976351"/>
          </a:xfrm>
          <a:prstGeom prst="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100807" y="2764699"/>
            <a:ext cx="32390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FAIRE (to do/make)</a:t>
            </a:r>
          </a:p>
          <a:p>
            <a:r>
              <a:rPr lang="en-GB" b="1" dirty="0" smtClean="0"/>
              <a:t>Je </a:t>
            </a:r>
            <a:r>
              <a:rPr lang="en-GB" b="1" dirty="0" err="1" smtClean="0"/>
              <a:t>fais</a:t>
            </a:r>
            <a:r>
              <a:rPr lang="en-GB" b="1" dirty="0" smtClean="0"/>
              <a:t> </a:t>
            </a:r>
            <a:r>
              <a:rPr lang="en-GB" dirty="0" smtClean="0"/>
              <a:t>– I do</a:t>
            </a:r>
          </a:p>
          <a:p>
            <a:r>
              <a:rPr lang="en-GB" b="1" dirty="0" err="1" smtClean="0"/>
              <a:t>Tu</a:t>
            </a:r>
            <a:r>
              <a:rPr lang="en-GB" b="1" dirty="0" smtClean="0"/>
              <a:t> </a:t>
            </a:r>
            <a:r>
              <a:rPr lang="en-GB" b="1" dirty="0" err="1" smtClean="0"/>
              <a:t>fais</a:t>
            </a:r>
            <a:r>
              <a:rPr lang="en-GB" b="1" dirty="0" smtClean="0"/>
              <a:t>- </a:t>
            </a:r>
            <a:r>
              <a:rPr lang="en-GB" dirty="0" smtClean="0"/>
              <a:t>you do</a:t>
            </a:r>
          </a:p>
          <a:p>
            <a:r>
              <a:rPr lang="en-GB" b="1" dirty="0" err="1"/>
              <a:t>i</a:t>
            </a:r>
            <a:r>
              <a:rPr lang="en-GB" b="1" dirty="0" err="1" smtClean="0"/>
              <a:t>l</a:t>
            </a:r>
            <a:r>
              <a:rPr lang="en-GB" b="1" dirty="0" smtClean="0"/>
              <a:t>/</a:t>
            </a:r>
            <a:r>
              <a:rPr lang="en-GB" b="1" dirty="0" err="1" smtClean="0"/>
              <a:t>elle</a:t>
            </a:r>
            <a:r>
              <a:rPr lang="en-GB" b="1" dirty="0" smtClean="0"/>
              <a:t>/on fait </a:t>
            </a:r>
            <a:r>
              <a:rPr lang="en-GB" dirty="0" smtClean="0"/>
              <a:t>– he/she/we does</a:t>
            </a:r>
          </a:p>
          <a:p>
            <a:r>
              <a:rPr lang="en-GB" b="1" dirty="0" smtClean="0"/>
              <a:t>Nous </a:t>
            </a:r>
            <a:r>
              <a:rPr lang="en-GB" b="1" dirty="0" err="1" smtClean="0"/>
              <a:t>faisons</a:t>
            </a:r>
            <a:r>
              <a:rPr lang="en-GB" b="1" dirty="0" smtClean="0"/>
              <a:t> </a:t>
            </a:r>
            <a:r>
              <a:rPr lang="en-GB" dirty="0" smtClean="0"/>
              <a:t>– we do</a:t>
            </a:r>
          </a:p>
          <a:p>
            <a:r>
              <a:rPr lang="en-GB" b="1" dirty="0" err="1" smtClean="0"/>
              <a:t>Vous</a:t>
            </a:r>
            <a:r>
              <a:rPr lang="en-GB" b="1" dirty="0" smtClean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faites</a:t>
            </a:r>
            <a:r>
              <a:rPr lang="en-GB" b="1" dirty="0" smtClean="0"/>
              <a:t> </a:t>
            </a:r>
            <a:r>
              <a:rPr lang="en-GB" dirty="0" smtClean="0"/>
              <a:t>– you do (plural)</a:t>
            </a:r>
          </a:p>
          <a:p>
            <a:r>
              <a:rPr lang="en-GB" b="1" dirty="0" err="1"/>
              <a:t>i</a:t>
            </a:r>
            <a:r>
              <a:rPr lang="en-GB" b="1" dirty="0" err="1" smtClean="0"/>
              <a:t>ls</a:t>
            </a:r>
            <a:r>
              <a:rPr lang="en-GB" b="1" dirty="0" smtClean="0"/>
              <a:t>/</a:t>
            </a:r>
            <a:r>
              <a:rPr lang="en-GB" b="1" dirty="0" err="1" smtClean="0"/>
              <a:t>elles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font</a:t>
            </a:r>
            <a:r>
              <a:rPr lang="en-GB" b="1" dirty="0" smtClean="0"/>
              <a:t> </a:t>
            </a:r>
            <a:r>
              <a:rPr lang="en-GB" dirty="0" smtClean="0"/>
              <a:t>– they do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25379" y="177301"/>
            <a:ext cx="3374265" cy="21929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Sports using JOUER </a:t>
            </a:r>
            <a:r>
              <a:rPr lang="en-GB" b="1" u="sng" dirty="0" smtClean="0">
                <a:solidFill>
                  <a:srgbClr val="FF0000"/>
                </a:solidFill>
              </a:rPr>
              <a:t>À</a:t>
            </a:r>
          </a:p>
          <a:p>
            <a:pPr algn="ctr"/>
            <a:r>
              <a:rPr lang="en-GB" sz="1050" dirty="0" smtClean="0"/>
              <a:t>(</a:t>
            </a:r>
            <a:r>
              <a:rPr lang="en-GB" sz="1050" b="1" dirty="0" smtClean="0"/>
              <a:t>normally</a:t>
            </a:r>
            <a:r>
              <a:rPr lang="en-GB" sz="1050" dirty="0" smtClean="0"/>
              <a:t> masculine and ball sports)</a:t>
            </a:r>
            <a:endParaRPr lang="en-GB" sz="1050" dirty="0"/>
          </a:p>
          <a:p>
            <a:r>
              <a:rPr lang="en-GB" dirty="0" smtClean="0">
                <a:solidFill>
                  <a:srgbClr val="FF0000"/>
                </a:solidFill>
              </a:rPr>
              <a:t>au</a:t>
            </a:r>
            <a:r>
              <a:rPr lang="en-GB" dirty="0" smtClean="0"/>
              <a:t> hockey                   le hockey</a:t>
            </a:r>
          </a:p>
          <a:p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u</a:t>
            </a:r>
            <a:r>
              <a:rPr lang="en-GB" dirty="0" smtClean="0"/>
              <a:t> foot                        le foot</a:t>
            </a:r>
          </a:p>
          <a:p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u</a:t>
            </a:r>
            <a:r>
              <a:rPr lang="en-GB" dirty="0" smtClean="0"/>
              <a:t> badminton            le badminton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au</a:t>
            </a:r>
            <a:r>
              <a:rPr lang="en-GB" dirty="0" smtClean="0"/>
              <a:t> golf                         le golf</a:t>
            </a:r>
          </a:p>
          <a:p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 smtClean="0">
                <a:solidFill>
                  <a:srgbClr val="FF0000"/>
                </a:solidFill>
              </a:rPr>
              <a:t>u </a:t>
            </a:r>
            <a:r>
              <a:rPr lang="en-GB" dirty="0" smtClean="0"/>
              <a:t>volley                     le golf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à la </a:t>
            </a:r>
            <a:r>
              <a:rPr lang="en-GB" dirty="0" err="1" smtClean="0"/>
              <a:t>pétanque</a:t>
            </a:r>
            <a:r>
              <a:rPr lang="en-GB" dirty="0" smtClean="0"/>
              <a:t> </a:t>
            </a:r>
            <a:r>
              <a:rPr lang="en-GB" sz="1100" dirty="0" smtClean="0"/>
              <a:t>(feminine) - bowls</a:t>
            </a:r>
            <a:endParaRPr lang="en-GB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221351" y="5114250"/>
            <a:ext cx="3275903" cy="120032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Used with sports after FAIRE </a:t>
            </a:r>
          </a:p>
          <a:p>
            <a:r>
              <a:rPr lang="en-GB" b="1" dirty="0" smtClean="0"/>
              <a:t>du</a:t>
            </a:r>
            <a:r>
              <a:rPr lang="en-GB" dirty="0" smtClean="0"/>
              <a:t> – masculine          </a:t>
            </a:r>
          </a:p>
          <a:p>
            <a:r>
              <a:rPr lang="en-GB" b="1" dirty="0" smtClean="0"/>
              <a:t>de l’ </a:t>
            </a:r>
            <a:r>
              <a:rPr lang="en-GB" dirty="0" smtClean="0"/>
              <a:t>– </a:t>
            </a:r>
            <a:r>
              <a:rPr lang="en-GB" sz="1600" dirty="0" smtClean="0"/>
              <a:t>vowel at start</a:t>
            </a:r>
          </a:p>
          <a:p>
            <a:r>
              <a:rPr lang="en-GB" b="1" dirty="0" smtClean="0"/>
              <a:t>de la </a:t>
            </a:r>
            <a:r>
              <a:rPr lang="en-GB" dirty="0" smtClean="0"/>
              <a:t>– feminine         </a:t>
            </a:r>
            <a:r>
              <a:rPr lang="en-GB" b="1" dirty="0" smtClean="0"/>
              <a:t>des</a:t>
            </a:r>
            <a:r>
              <a:rPr lang="en-GB" dirty="0" smtClean="0"/>
              <a:t> - plural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511250" y="2764699"/>
            <a:ext cx="2409257" cy="257534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852191" y="782978"/>
            <a:ext cx="4158466" cy="179016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52167" y="2610915"/>
            <a:ext cx="3042887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schemeClr val="tx1"/>
                </a:solidFill>
              </a:rPr>
              <a:t>Sports using FAIRE </a:t>
            </a:r>
            <a:endParaRPr lang="en-GB" sz="1600" b="1" u="sng" dirty="0" smtClean="0">
              <a:solidFill>
                <a:schemeClr val="tx1"/>
              </a:solidFill>
            </a:endParaRPr>
          </a:p>
          <a:p>
            <a:pPr algn="ctr"/>
            <a:r>
              <a:rPr lang="en-GB" sz="1100" dirty="0" smtClean="0"/>
              <a:t>(normally non-ball sports)</a:t>
            </a:r>
          </a:p>
          <a:p>
            <a:r>
              <a:rPr lang="en-GB" b="1" dirty="0" smtClean="0"/>
              <a:t>la natation</a:t>
            </a:r>
            <a:r>
              <a:rPr lang="en-GB" dirty="0" smtClean="0"/>
              <a:t>-swimming</a:t>
            </a:r>
          </a:p>
          <a:p>
            <a:r>
              <a:rPr lang="en-GB" b="1" dirty="0" err="1" smtClean="0"/>
              <a:t>l’équitation</a:t>
            </a:r>
            <a:r>
              <a:rPr lang="en-GB" dirty="0" smtClean="0"/>
              <a:t> – horse riding</a:t>
            </a:r>
          </a:p>
          <a:p>
            <a:r>
              <a:rPr lang="en-GB" b="1" dirty="0"/>
              <a:t>l</a:t>
            </a:r>
            <a:r>
              <a:rPr lang="en-GB" b="1" dirty="0" smtClean="0"/>
              <a:t>e parkour- </a:t>
            </a:r>
            <a:r>
              <a:rPr lang="en-GB" dirty="0" smtClean="0"/>
              <a:t>free running</a:t>
            </a:r>
          </a:p>
          <a:p>
            <a:r>
              <a:rPr lang="en-GB" b="1" dirty="0"/>
              <a:t>l</a:t>
            </a:r>
            <a:r>
              <a:rPr lang="en-GB" b="1" dirty="0" smtClean="0"/>
              <a:t>es promenades </a:t>
            </a:r>
            <a:r>
              <a:rPr lang="en-GB" dirty="0" smtClean="0"/>
              <a:t>– walks</a:t>
            </a:r>
          </a:p>
          <a:p>
            <a:r>
              <a:rPr lang="en-GB" b="1" dirty="0"/>
              <a:t>l</a:t>
            </a:r>
            <a:r>
              <a:rPr lang="en-GB" b="1" dirty="0" smtClean="0"/>
              <a:t>e </a:t>
            </a:r>
            <a:r>
              <a:rPr lang="en-GB" b="1" dirty="0" err="1" smtClean="0"/>
              <a:t>patin</a:t>
            </a:r>
            <a:r>
              <a:rPr lang="en-GB" b="1" dirty="0" smtClean="0"/>
              <a:t> à glace </a:t>
            </a:r>
            <a:r>
              <a:rPr lang="en-GB" dirty="0" smtClean="0"/>
              <a:t>– ice skating</a:t>
            </a:r>
          </a:p>
          <a:p>
            <a:r>
              <a:rPr lang="en-GB" b="1" dirty="0"/>
              <a:t>l</a:t>
            </a:r>
            <a:r>
              <a:rPr lang="en-GB" b="1" dirty="0" smtClean="0"/>
              <a:t>e roller- </a:t>
            </a:r>
            <a:r>
              <a:rPr lang="en-GB" dirty="0" smtClean="0"/>
              <a:t>roller skating</a:t>
            </a:r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/>
          </a:p>
          <a:p>
            <a:pPr algn="ctr"/>
            <a:endParaRPr lang="en-GB" sz="1100" dirty="0" smtClean="0"/>
          </a:p>
          <a:p>
            <a:endParaRPr lang="en-GB" sz="1100" dirty="0" smtClean="0"/>
          </a:p>
          <a:p>
            <a:pPr algn="ctr"/>
            <a:endParaRPr lang="en-GB" sz="1100" dirty="0">
              <a:solidFill>
                <a:schemeClr val="tx1"/>
              </a:solidFill>
            </a:endParaRPr>
          </a:p>
          <a:p>
            <a:pPr algn="ctr"/>
            <a:endParaRPr lang="en-GB" sz="1100" dirty="0" smtClean="0"/>
          </a:p>
          <a:p>
            <a:pPr algn="ctr"/>
            <a:endParaRPr lang="en-GB" sz="1100" dirty="0">
              <a:solidFill>
                <a:schemeClr val="tx1"/>
              </a:solidFill>
            </a:endParaRPr>
          </a:p>
          <a:p>
            <a:pPr algn="ctr"/>
            <a:endParaRPr lang="en-GB" sz="1100" dirty="0" smtClean="0"/>
          </a:p>
          <a:p>
            <a:pPr algn="ctr"/>
            <a:endParaRPr lang="en-GB" sz="1100" dirty="0" smtClean="0"/>
          </a:p>
          <a:p>
            <a:pPr algn="ctr"/>
            <a:endParaRPr lang="en-GB" sz="1100" dirty="0">
              <a:solidFill>
                <a:schemeClr val="tx1"/>
              </a:solidFill>
            </a:endParaRPr>
          </a:p>
          <a:p>
            <a:pPr algn="ctr"/>
            <a:endParaRPr lang="en-GB" sz="1100" dirty="0" smtClean="0"/>
          </a:p>
          <a:p>
            <a:pPr algn="ctr"/>
            <a:endParaRPr lang="en-GB" sz="1100" dirty="0">
              <a:solidFill>
                <a:schemeClr val="tx1"/>
              </a:solidFill>
            </a:endParaRPr>
          </a:p>
          <a:p>
            <a:pPr algn="ctr"/>
            <a:endParaRPr lang="en-GB" sz="1100" dirty="0" smtClean="0"/>
          </a:p>
          <a:p>
            <a:pPr algn="ctr"/>
            <a:endParaRPr lang="en-GB" sz="1100" dirty="0">
              <a:solidFill>
                <a:schemeClr val="tx1"/>
              </a:solidFill>
            </a:endParaRPr>
          </a:p>
          <a:p>
            <a:pPr algn="ctr"/>
            <a:endParaRPr lang="en-GB" sz="1100" dirty="0" smtClean="0"/>
          </a:p>
          <a:p>
            <a:pPr algn="ctr"/>
            <a:endParaRPr lang="en-GB" sz="1100" dirty="0">
              <a:solidFill>
                <a:schemeClr val="tx1"/>
              </a:solidFill>
            </a:endParaRPr>
          </a:p>
          <a:p>
            <a:pPr algn="ctr"/>
            <a:endParaRPr lang="en-GB" sz="1100" dirty="0" smtClean="0"/>
          </a:p>
          <a:p>
            <a:pPr algn="ctr"/>
            <a:endParaRPr lang="en-GB" sz="1100" dirty="0">
              <a:solidFill>
                <a:schemeClr val="tx1"/>
              </a:solidFill>
            </a:endParaRPr>
          </a:p>
          <a:p>
            <a:pPr algn="ctr"/>
            <a:endParaRPr lang="en-GB" sz="1100" dirty="0" smtClean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834135" y="2703778"/>
            <a:ext cx="1442434" cy="2591764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089540" y="5066227"/>
            <a:ext cx="3952484" cy="1643666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 smtClean="0">
                <a:solidFill>
                  <a:schemeClr val="tx1"/>
                </a:solidFill>
              </a:rPr>
              <a:t>Conjunctions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et</a:t>
            </a:r>
            <a:r>
              <a:rPr lang="en-GB" dirty="0" smtClean="0">
                <a:solidFill>
                  <a:schemeClr val="tx1"/>
                </a:solidFill>
              </a:rPr>
              <a:t>-and </a:t>
            </a:r>
          </a:p>
          <a:p>
            <a:r>
              <a:rPr lang="en-GB" b="1" dirty="0" err="1" smtClean="0">
                <a:solidFill>
                  <a:schemeClr val="tx1"/>
                </a:solidFill>
              </a:rPr>
              <a:t>mais</a:t>
            </a:r>
            <a:r>
              <a:rPr lang="en-GB" dirty="0" smtClean="0">
                <a:solidFill>
                  <a:schemeClr val="tx1"/>
                </a:solidFill>
              </a:rPr>
              <a:t>- but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car</a:t>
            </a:r>
            <a:r>
              <a:rPr lang="en-GB" dirty="0" smtClean="0">
                <a:solidFill>
                  <a:schemeClr val="tx1"/>
                </a:solidFill>
              </a:rPr>
              <a:t>- because </a:t>
            </a:r>
          </a:p>
          <a:p>
            <a:r>
              <a:rPr lang="en-GB" b="1" dirty="0" err="1" smtClean="0">
                <a:solidFill>
                  <a:schemeClr val="tx1"/>
                </a:solidFill>
              </a:rPr>
              <a:t>parce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que</a:t>
            </a:r>
            <a:r>
              <a:rPr lang="en-GB" dirty="0" smtClean="0">
                <a:solidFill>
                  <a:schemeClr val="tx1"/>
                </a:solidFill>
              </a:rPr>
              <a:t>- because </a:t>
            </a:r>
          </a:p>
          <a:p>
            <a:r>
              <a:rPr lang="en-GB" b="1" dirty="0" err="1" smtClean="0">
                <a:solidFill>
                  <a:schemeClr val="tx1"/>
                </a:solidFill>
              </a:rPr>
              <a:t>aussi</a:t>
            </a:r>
            <a:r>
              <a:rPr lang="en-GB" dirty="0" smtClean="0">
                <a:solidFill>
                  <a:schemeClr val="tx1"/>
                </a:solidFill>
              </a:rPr>
              <a:t>- also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2666" y="819353"/>
            <a:ext cx="2665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OPINIONS</a:t>
            </a:r>
            <a:endParaRPr lang="en-GB" b="1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3911358" y="1162762"/>
            <a:ext cx="2115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J’adore</a:t>
            </a:r>
            <a:r>
              <a:rPr lang="en-GB" dirty="0"/>
              <a:t> </a:t>
            </a:r>
            <a:r>
              <a:rPr lang="en-GB" dirty="0" smtClean="0"/>
              <a:t>– I love</a:t>
            </a:r>
          </a:p>
          <a:p>
            <a:r>
              <a:rPr lang="en-GB" b="1" dirty="0" err="1" smtClean="0"/>
              <a:t>J’aime</a:t>
            </a:r>
            <a:r>
              <a:rPr lang="en-GB" dirty="0" smtClean="0"/>
              <a:t> – I like</a:t>
            </a:r>
          </a:p>
          <a:p>
            <a:r>
              <a:rPr lang="en-GB" b="1" dirty="0" smtClean="0"/>
              <a:t>Je </a:t>
            </a:r>
            <a:r>
              <a:rPr lang="en-GB" b="1" dirty="0" err="1" smtClean="0"/>
              <a:t>préfère</a:t>
            </a:r>
            <a:r>
              <a:rPr lang="en-GB" b="1" dirty="0" smtClean="0"/>
              <a:t> </a:t>
            </a:r>
            <a:r>
              <a:rPr lang="en-GB" dirty="0"/>
              <a:t>-</a:t>
            </a:r>
            <a:r>
              <a:rPr lang="en-GB" dirty="0" smtClean="0"/>
              <a:t> I prefer</a:t>
            </a:r>
          </a:p>
          <a:p>
            <a:r>
              <a:rPr lang="en-GB" b="1" dirty="0" smtClean="0"/>
              <a:t>Je </a:t>
            </a:r>
            <a:r>
              <a:rPr lang="en-GB" b="1" dirty="0" err="1" smtClean="0"/>
              <a:t>déteste</a:t>
            </a:r>
            <a:r>
              <a:rPr lang="en-GB" b="1" dirty="0" smtClean="0"/>
              <a:t> </a:t>
            </a:r>
            <a:r>
              <a:rPr lang="en-GB" dirty="0" smtClean="0"/>
              <a:t>– I hate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400999" y="1175972"/>
            <a:ext cx="21561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Je </a:t>
            </a:r>
            <a:r>
              <a:rPr lang="en-GB" b="1" dirty="0" err="1" smtClean="0"/>
              <a:t>crois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r>
              <a:rPr lang="en-GB" b="1" dirty="0" smtClean="0"/>
              <a:t> </a:t>
            </a:r>
            <a:r>
              <a:rPr lang="en-GB" sz="1200" dirty="0" smtClean="0"/>
              <a:t>– </a:t>
            </a:r>
          </a:p>
          <a:p>
            <a:r>
              <a:rPr lang="en-GB" sz="1200" dirty="0" smtClean="0"/>
              <a:t>I believe that</a:t>
            </a:r>
          </a:p>
          <a:p>
            <a:r>
              <a:rPr lang="en-GB" b="1" dirty="0" smtClean="0"/>
              <a:t>Je </a:t>
            </a:r>
            <a:r>
              <a:rPr lang="en-GB" b="1" dirty="0" err="1" smtClean="0"/>
              <a:t>pense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r>
              <a:rPr lang="en-GB" b="1" dirty="0" smtClean="0"/>
              <a:t> </a:t>
            </a:r>
            <a:r>
              <a:rPr lang="en-GB" sz="1200" dirty="0" smtClean="0"/>
              <a:t>– </a:t>
            </a:r>
          </a:p>
          <a:p>
            <a:r>
              <a:rPr lang="en-GB" sz="1200" dirty="0" smtClean="0"/>
              <a:t>I think that</a:t>
            </a:r>
          </a:p>
          <a:p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473379" y="2861628"/>
            <a:ext cx="25392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ADJECTIVES</a:t>
            </a:r>
          </a:p>
          <a:p>
            <a:pPr algn="ctr"/>
            <a:endParaRPr lang="en-GB" b="1" u="sng" dirty="0" smtClean="0"/>
          </a:p>
          <a:p>
            <a:r>
              <a:rPr lang="en-GB" b="1" dirty="0" err="1"/>
              <a:t>m</a:t>
            </a:r>
            <a:r>
              <a:rPr lang="en-GB" b="1" dirty="0" err="1" smtClean="0"/>
              <a:t>arrant</a:t>
            </a:r>
            <a:r>
              <a:rPr lang="en-GB" b="1" dirty="0" smtClean="0"/>
              <a:t>-</a:t>
            </a:r>
            <a:r>
              <a:rPr lang="en-GB" b="1" u="sng" dirty="0" smtClean="0"/>
              <a:t> </a:t>
            </a:r>
            <a:r>
              <a:rPr lang="en-GB" dirty="0" smtClean="0"/>
              <a:t>fun</a:t>
            </a:r>
          </a:p>
          <a:p>
            <a:r>
              <a:rPr lang="en-GB" b="1" dirty="0" err="1"/>
              <a:t>e</a:t>
            </a:r>
            <a:r>
              <a:rPr lang="en-GB" b="1" dirty="0" err="1" smtClean="0"/>
              <a:t>nnuyeux</a:t>
            </a:r>
            <a:r>
              <a:rPr lang="en-GB" dirty="0" smtClean="0"/>
              <a:t> – boring</a:t>
            </a:r>
          </a:p>
          <a:p>
            <a:r>
              <a:rPr lang="en-GB" b="1" dirty="0" err="1" smtClean="0"/>
              <a:t>fascinant</a:t>
            </a:r>
            <a:r>
              <a:rPr lang="en-GB" dirty="0" smtClean="0"/>
              <a:t>-fascinating</a:t>
            </a:r>
          </a:p>
          <a:p>
            <a:r>
              <a:rPr lang="en-GB" b="1" dirty="0" err="1"/>
              <a:t>i</a:t>
            </a:r>
            <a:r>
              <a:rPr lang="en-GB" b="1" dirty="0" err="1" smtClean="0"/>
              <a:t>nteréssant</a:t>
            </a:r>
            <a:r>
              <a:rPr lang="en-GB" dirty="0" smtClean="0"/>
              <a:t> – interesting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b="1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3852191" y="2831088"/>
            <a:ext cx="14622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Key Phrases</a:t>
            </a:r>
          </a:p>
          <a:p>
            <a:endParaRPr lang="en-GB" b="1" u="sng" dirty="0"/>
          </a:p>
          <a:p>
            <a:r>
              <a:rPr lang="en-GB" b="1" dirty="0" err="1" smtClean="0"/>
              <a:t>C’est</a:t>
            </a:r>
            <a:r>
              <a:rPr lang="en-GB" dirty="0" smtClean="0"/>
              <a:t> – it is</a:t>
            </a:r>
          </a:p>
          <a:p>
            <a:endParaRPr lang="en-GB" dirty="0"/>
          </a:p>
          <a:p>
            <a:r>
              <a:rPr lang="en-GB" b="1" dirty="0" err="1" smtClean="0"/>
              <a:t>J’ai</a:t>
            </a:r>
            <a:r>
              <a:rPr lang="en-GB" dirty="0" smtClean="0"/>
              <a:t> = I have</a:t>
            </a:r>
          </a:p>
          <a:p>
            <a:endParaRPr lang="en-GB" dirty="0"/>
          </a:p>
          <a:p>
            <a:r>
              <a:rPr lang="en-GB" b="1" dirty="0" smtClean="0"/>
              <a:t>Je </a:t>
            </a:r>
            <a:r>
              <a:rPr lang="en-GB" b="1" dirty="0" err="1" smtClean="0"/>
              <a:t>suis</a:t>
            </a:r>
            <a:r>
              <a:rPr lang="en-GB" b="1" dirty="0" smtClean="0"/>
              <a:t> </a:t>
            </a:r>
            <a:r>
              <a:rPr lang="en-GB" dirty="0" smtClean="0"/>
              <a:t>– I am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3737543" y="5461952"/>
            <a:ext cx="4086372" cy="1120462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834134" y="5572697"/>
            <a:ext cx="3893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QUALIFIERS</a:t>
            </a:r>
          </a:p>
          <a:p>
            <a:r>
              <a:rPr lang="en-GB" b="1" dirty="0" err="1"/>
              <a:t>t</a:t>
            </a:r>
            <a:r>
              <a:rPr lang="en-GB" b="1" dirty="0" err="1" smtClean="0"/>
              <a:t>rès</a:t>
            </a:r>
            <a:r>
              <a:rPr lang="en-GB" b="1" dirty="0" smtClean="0"/>
              <a:t> – </a:t>
            </a:r>
            <a:r>
              <a:rPr lang="en-GB" dirty="0" smtClean="0"/>
              <a:t>very           </a:t>
            </a:r>
            <a:r>
              <a:rPr lang="en-GB" b="1" dirty="0" err="1" smtClean="0"/>
              <a:t>assez</a:t>
            </a:r>
            <a:r>
              <a:rPr lang="en-GB" b="1" dirty="0" smtClean="0"/>
              <a:t>- </a:t>
            </a:r>
            <a:r>
              <a:rPr lang="en-GB" dirty="0" smtClean="0"/>
              <a:t>quite </a:t>
            </a:r>
          </a:p>
          <a:p>
            <a:r>
              <a:rPr lang="en-GB" b="1" dirty="0" err="1"/>
              <a:t>v</a:t>
            </a:r>
            <a:r>
              <a:rPr lang="en-GB" b="1" dirty="0" err="1" smtClean="0"/>
              <a:t>raiment</a:t>
            </a:r>
            <a:r>
              <a:rPr lang="en-GB" dirty="0" smtClean="0"/>
              <a:t> – really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21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270</Words>
  <Application>Microsoft Office PowerPoint</Application>
  <PresentationFormat>Widescreen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Moody, R (Birley CC Teacher)</dc:creator>
  <cp:lastModifiedBy>KaraMason</cp:lastModifiedBy>
  <cp:revision>13</cp:revision>
  <cp:lastPrinted>2020-03-04T07:55:09Z</cp:lastPrinted>
  <dcterms:created xsi:type="dcterms:W3CDTF">2020-03-03T16:10:47Z</dcterms:created>
  <dcterms:modified xsi:type="dcterms:W3CDTF">2022-02-08T15:50:19Z</dcterms:modified>
</cp:coreProperties>
</file>