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12" r:id="rId4"/>
  </p:sldMasterIdLst>
  <p:notesMasterIdLst>
    <p:notesMasterId r:id="rId19"/>
  </p:notesMasterIdLst>
  <p:handoutMasterIdLst>
    <p:handoutMasterId r:id="rId20"/>
  </p:handoutMasterIdLst>
  <p:sldIdLst>
    <p:sldId id="262" r:id="rId5"/>
    <p:sldId id="265" r:id="rId6"/>
    <p:sldId id="268" r:id="rId7"/>
    <p:sldId id="269" r:id="rId8"/>
    <p:sldId id="272" r:id="rId9"/>
    <p:sldId id="259" r:id="rId10"/>
    <p:sldId id="278" r:id="rId11"/>
    <p:sldId id="271" r:id="rId12"/>
    <p:sldId id="273" r:id="rId13"/>
    <p:sldId id="274" r:id="rId14"/>
    <p:sldId id="276" r:id="rId15"/>
    <p:sldId id="277" r:id="rId16"/>
    <p:sldId id="261" r:id="rId17"/>
    <p:sldId id="26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A5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814" autoAdjust="0"/>
  </p:normalViewPr>
  <p:slideViewPr>
    <p:cSldViewPr snapToGrid="0" snapToObjects="1">
      <p:cViewPr varScale="1">
        <p:scale>
          <a:sx n="76" d="100"/>
          <a:sy n="76" d="100"/>
        </p:scale>
        <p:origin x="46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F2D-41CA-85CD-3070442D569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F2D-41CA-85CD-3070442D569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F2D-41CA-85CD-3070442D5696}"/>
              </c:ext>
            </c:extLst>
          </c:dPt>
          <c:dLbls>
            <c:dLbl>
              <c:idx val="0"/>
              <c:layout>
                <c:manualLayout>
                  <c:x val="-2.034369917122248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397396925837917"/>
                      <c:h val="0.212529406454448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F2D-41CA-85CD-3070442D5696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88135061547177"/>
                      <c:h val="0.1746484643590773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F2D-41CA-85CD-3070442D5696}"/>
                </c:ext>
              </c:extLst>
            </c:dLbl>
            <c:dLbl>
              <c:idx val="2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705221400875067"/>
                      <c:h val="0.1746484643590773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0F2D-41CA-85CD-3070442D5696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Y10 students that selected only GCSEs</c:v>
                </c:pt>
                <c:pt idx="1">
                  <c:v>Y10 students that selected at least one BTEC</c:v>
                </c:pt>
                <c:pt idx="2">
                  <c:v>Y10 students that selected at least one OCR National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110</c:v>
                </c:pt>
                <c:pt idx="1">
                  <c:v>74</c:v>
                </c:pt>
                <c:pt idx="2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91-4AF2-B4D2-4567C608271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Bahnschrift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7" Type="http://schemas.openxmlformats.org/officeDocument/2006/relationships/slide" Target="../slides/slide13.xml"/><Relationship Id="rId2" Type="http://schemas.openxmlformats.org/officeDocument/2006/relationships/slide" Target="../slides/slide4.xml"/><Relationship Id="rId1" Type="http://schemas.openxmlformats.org/officeDocument/2006/relationships/slide" Target="../slides/slide3.xml"/><Relationship Id="rId6" Type="http://schemas.openxmlformats.org/officeDocument/2006/relationships/slide" Target="../slides/slide12.xml"/><Relationship Id="rId5" Type="http://schemas.openxmlformats.org/officeDocument/2006/relationships/slide" Target="../slides/slide11.xml"/><Relationship Id="rId4" Type="http://schemas.openxmlformats.org/officeDocument/2006/relationships/slide" Target="../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F674A2-63D2-468A-AD52-2E14A836704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D1EEA1-275B-48E5-B805-51C020224B08}">
      <dgm:prSet phldrT="[Text]"/>
      <dgm:spPr/>
      <dgm:t>
        <a:bodyPr/>
        <a:lstStyle/>
        <a:p>
          <a:r>
            <a:rPr lang="en-US" dirty="0" smtClean="0">
              <a:latin typeface="Bahnschrift" panose="020B0502040204020203" pitchFamily="34" charset="0"/>
            </a:rPr>
            <a:t>What are the essential subjects?</a:t>
          </a:r>
          <a:endParaRPr lang="en-US" dirty="0">
            <a:latin typeface="Bahnschrift" panose="020B0502040204020203" pitchFamily="34" charset="0"/>
          </a:endParaRPr>
        </a:p>
      </dgm:t>
    </dgm:pt>
    <dgm:pt modelId="{3C5B004E-D321-4B77-A54F-AC552B992812}" type="parTrans" cxnId="{F58FFEF7-B953-40DB-825F-15D61B30098A}">
      <dgm:prSet/>
      <dgm:spPr/>
      <dgm:t>
        <a:bodyPr/>
        <a:lstStyle/>
        <a:p>
          <a:endParaRPr lang="en-US">
            <a:latin typeface="Bahnschrift" panose="020B0502040204020203" pitchFamily="34" charset="0"/>
          </a:endParaRPr>
        </a:p>
      </dgm:t>
    </dgm:pt>
    <dgm:pt modelId="{8EC56C96-8019-425E-9EE3-4C37BA837F0E}" type="sibTrans" cxnId="{F58FFEF7-B953-40DB-825F-15D61B30098A}">
      <dgm:prSet/>
      <dgm:spPr/>
      <dgm:t>
        <a:bodyPr/>
        <a:lstStyle/>
        <a:p>
          <a:endParaRPr lang="en-US">
            <a:latin typeface="Bahnschrift" panose="020B0502040204020203" pitchFamily="34" charset="0"/>
          </a:endParaRPr>
        </a:p>
      </dgm:t>
    </dgm:pt>
    <dgm:pt modelId="{5A945B69-F8A4-4126-BC22-B1AFB9E6D6C2}">
      <dgm:prSet phldrT="[Text]"/>
      <dgm:spPr/>
      <dgm:t>
        <a:bodyPr/>
        <a:lstStyle/>
        <a:p>
          <a:r>
            <a:rPr lang="en-US" dirty="0" smtClean="0">
              <a:latin typeface="Bahnschrift" panose="020B0502040204020203" pitchFamily="34" charset="0"/>
            </a:rPr>
            <a:t>What are the options this year?</a:t>
          </a:r>
          <a:endParaRPr lang="en-US" dirty="0">
            <a:latin typeface="Bahnschrift" panose="020B0502040204020203" pitchFamily="34" charset="0"/>
          </a:endParaRPr>
        </a:p>
      </dgm:t>
    </dgm:pt>
    <dgm:pt modelId="{FD85B1CC-82B6-470A-BBD2-9CD918CC6F60}" type="parTrans" cxnId="{44719AAF-8BAE-416A-87C9-BD79D7B4D5B1}">
      <dgm:prSet/>
      <dgm:spPr/>
      <dgm:t>
        <a:bodyPr/>
        <a:lstStyle/>
        <a:p>
          <a:endParaRPr lang="en-US">
            <a:latin typeface="Bahnschrift" panose="020B0502040204020203" pitchFamily="34" charset="0"/>
          </a:endParaRPr>
        </a:p>
      </dgm:t>
    </dgm:pt>
    <dgm:pt modelId="{8261C799-023C-499B-9805-5EA1FE0E3CF1}" type="sibTrans" cxnId="{44719AAF-8BAE-416A-87C9-BD79D7B4D5B1}">
      <dgm:prSet/>
      <dgm:spPr/>
      <dgm:t>
        <a:bodyPr/>
        <a:lstStyle/>
        <a:p>
          <a:endParaRPr lang="en-US">
            <a:latin typeface="Bahnschrift" panose="020B0502040204020203" pitchFamily="34" charset="0"/>
          </a:endParaRPr>
        </a:p>
      </dgm:t>
    </dgm:pt>
    <dgm:pt modelId="{93F1349F-AA44-47C2-B70B-CA083D96E5D4}">
      <dgm:prSet phldrT="[Text]"/>
      <dgm:spPr/>
      <dgm:t>
        <a:bodyPr/>
        <a:lstStyle/>
        <a:p>
          <a:r>
            <a:rPr lang="en-US" dirty="0" smtClean="0">
              <a:latin typeface="Bahnschrift" panose="020B0502040204020203" pitchFamily="34" charset="0"/>
            </a:rPr>
            <a:t>How do Y9s choose?</a:t>
          </a:r>
          <a:endParaRPr lang="en-US" dirty="0">
            <a:latin typeface="Bahnschrift" panose="020B0502040204020203" pitchFamily="34" charset="0"/>
          </a:endParaRPr>
        </a:p>
      </dgm:t>
    </dgm:pt>
    <dgm:pt modelId="{B0BD2C26-1676-45D2-A727-368D875BCC76}" type="parTrans" cxnId="{FCDF041B-BD5C-4B5B-81CD-FAE8EF80DC01}">
      <dgm:prSet/>
      <dgm:spPr/>
      <dgm:t>
        <a:bodyPr/>
        <a:lstStyle/>
        <a:p>
          <a:endParaRPr lang="en-US">
            <a:latin typeface="Bahnschrift" panose="020B0502040204020203" pitchFamily="34" charset="0"/>
          </a:endParaRPr>
        </a:p>
      </dgm:t>
    </dgm:pt>
    <dgm:pt modelId="{20E1DA07-4A62-4CB3-833F-B9B326503F24}" type="sibTrans" cxnId="{FCDF041B-BD5C-4B5B-81CD-FAE8EF80DC01}">
      <dgm:prSet/>
      <dgm:spPr/>
      <dgm:t>
        <a:bodyPr/>
        <a:lstStyle/>
        <a:p>
          <a:endParaRPr lang="en-US">
            <a:latin typeface="Bahnschrift" panose="020B0502040204020203" pitchFamily="34" charset="0"/>
          </a:endParaRPr>
        </a:p>
      </dgm:t>
    </dgm:pt>
    <dgm:pt modelId="{4DD67257-4D07-49EF-AE6B-A5C653F3EE31}">
      <dgm:prSet/>
      <dgm:spPr/>
      <dgm:t>
        <a:bodyPr/>
        <a:lstStyle/>
        <a:p>
          <a:r>
            <a:rPr lang="en-US" dirty="0" smtClean="0">
              <a:latin typeface="Bahnschrift" panose="020B0502040204020203" pitchFamily="34" charset="0"/>
            </a:rPr>
            <a:t>What changes have been made?</a:t>
          </a:r>
          <a:endParaRPr lang="en-US" dirty="0">
            <a:latin typeface="Bahnschrift" panose="020B0502040204020203" pitchFamily="34" charset="0"/>
          </a:endParaRPr>
        </a:p>
      </dgm:t>
    </dgm:pt>
    <dgm:pt modelId="{3CB72226-9409-4A3B-9D58-CF794F081073}" type="parTrans" cxnId="{C55FDE49-2DEB-4527-BE4F-B6063F4FD713}">
      <dgm:prSet/>
      <dgm:spPr/>
      <dgm:t>
        <a:bodyPr/>
        <a:lstStyle/>
        <a:p>
          <a:endParaRPr lang="en-US">
            <a:latin typeface="Bahnschrift" panose="020B0502040204020203" pitchFamily="34" charset="0"/>
          </a:endParaRPr>
        </a:p>
      </dgm:t>
    </dgm:pt>
    <dgm:pt modelId="{5EA3E534-F94E-4EC8-829C-6EB7490685F3}" type="sibTrans" cxnId="{C55FDE49-2DEB-4527-BE4F-B6063F4FD713}">
      <dgm:prSet/>
      <dgm:spPr/>
      <dgm:t>
        <a:bodyPr/>
        <a:lstStyle/>
        <a:p>
          <a:endParaRPr lang="en-US">
            <a:latin typeface="Bahnschrift" panose="020B0502040204020203" pitchFamily="34" charset="0"/>
          </a:endParaRPr>
        </a:p>
      </dgm:t>
    </dgm:pt>
    <dgm:pt modelId="{B4E4A8C9-8700-4F5A-B42D-CEE6E06C8224}">
      <dgm:prSet/>
      <dgm:spPr/>
      <dgm:t>
        <a:bodyPr/>
        <a:lstStyle/>
        <a:p>
          <a:r>
            <a:rPr lang="en-US" dirty="0" smtClean="0">
              <a:latin typeface="Bahnschrift" panose="020B0502040204020203" pitchFamily="34" charset="0"/>
            </a:rPr>
            <a:t>GCSE vs BTEC vs OCR?</a:t>
          </a:r>
          <a:endParaRPr lang="en-US" dirty="0">
            <a:latin typeface="Bahnschrift" panose="020B0502040204020203" pitchFamily="34" charset="0"/>
          </a:endParaRPr>
        </a:p>
      </dgm:t>
    </dgm:pt>
    <dgm:pt modelId="{91739BE3-9897-4598-8FAA-021E71C718EC}" type="parTrans" cxnId="{47ECA37E-5508-4583-83BD-4150AE6E685A}">
      <dgm:prSet/>
      <dgm:spPr/>
      <dgm:t>
        <a:bodyPr/>
        <a:lstStyle/>
        <a:p>
          <a:endParaRPr lang="en-US">
            <a:latin typeface="Bahnschrift" panose="020B0502040204020203" pitchFamily="34" charset="0"/>
          </a:endParaRPr>
        </a:p>
      </dgm:t>
    </dgm:pt>
    <dgm:pt modelId="{22C7C2CA-8D56-4F9A-8A9C-42CAECF21737}" type="sibTrans" cxnId="{47ECA37E-5508-4583-83BD-4150AE6E685A}">
      <dgm:prSet/>
      <dgm:spPr/>
      <dgm:t>
        <a:bodyPr/>
        <a:lstStyle/>
        <a:p>
          <a:endParaRPr lang="en-US">
            <a:latin typeface="Bahnschrift" panose="020B0502040204020203" pitchFamily="34" charset="0"/>
          </a:endParaRPr>
        </a:p>
      </dgm:t>
    </dgm:pt>
    <dgm:pt modelId="{EA6E259B-AFCB-4D26-A755-58C1BD333DFE}">
      <dgm:prSet/>
      <dgm:spPr/>
      <dgm:t>
        <a:bodyPr/>
        <a:lstStyle/>
        <a:p>
          <a:r>
            <a:rPr lang="en-US" dirty="0" smtClean="0">
              <a:latin typeface="Bahnschrift" panose="020B0502040204020203" pitchFamily="34" charset="0"/>
            </a:rPr>
            <a:t>What support is available?</a:t>
          </a:r>
          <a:endParaRPr lang="en-US" dirty="0">
            <a:latin typeface="Bahnschrift" panose="020B0502040204020203" pitchFamily="34" charset="0"/>
          </a:endParaRPr>
        </a:p>
      </dgm:t>
    </dgm:pt>
    <dgm:pt modelId="{2E845286-22CF-449E-B45F-51BCFA67FEEC}" type="parTrans" cxnId="{192EF134-A85F-452B-A8D7-F166B4605313}">
      <dgm:prSet/>
      <dgm:spPr/>
      <dgm:t>
        <a:bodyPr/>
        <a:lstStyle/>
        <a:p>
          <a:endParaRPr lang="en-US"/>
        </a:p>
      </dgm:t>
    </dgm:pt>
    <dgm:pt modelId="{C5418363-524D-49FB-A733-033AD0809256}" type="sibTrans" cxnId="{192EF134-A85F-452B-A8D7-F166B4605313}">
      <dgm:prSet/>
      <dgm:spPr/>
      <dgm:t>
        <a:bodyPr/>
        <a:lstStyle/>
        <a:p>
          <a:endParaRPr lang="en-US"/>
        </a:p>
      </dgm:t>
    </dgm:pt>
    <dgm:pt modelId="{B992C091-515D-492F-9FDB-C1F5B128E82B}">
      <dgm:prSet/>
      <dgm:spPr/>
      <dgm:t>
        <a:bodyPr/>
        <a:lstStyle/>
        <a:p>
          <a:r>
            <a:rPr lang="en-US" b="0" dirty="0" smtClean="0">
              <a:latin typeface="Bahnschrift" panose="020B0502040204020203" pitchFamily="34" charset="0"/>
            </a:rPr>
            <a:t>What timeframe do Y9s have?</a:t>
          </a:r>
          <a:endParaRPr lang="en-US" b="0" dirty="0">
            <a:latin typeface="Bahnschrift" panose="020B0502040204020203" pitchFamily="34" charset="0"/>
          </a:endParaRPr>
        </a:p>
      </dgm:t>
    </dgm:pt>
    <dgm:pt modelId="{D26732D6-5F97-4779-8869-D9A3CBEC22AF}" type="parTrans" cxnId="{14E74017-AFEF-4D87-AB45-CD1AE64BC4BC}">
      <dgm:prSet/>
      <dgm:spPr/>
      <dgm:t>
        <a:bodyPr/>
        <a:lstStyle/>
        <a:p>
          <a:endParaRPr lang="en-US"/>
        </a:p>
      </dgm:t>
    </dgm:pt>
    <dgm:pt modelId="{FEA06D7E-FC8C-48E6-B1B8-A1616D95F38E}" type="sibTrans" cxnId="{14E74017-AFEF-4D87-AB45-CD1AE64BC4BC}">
      <dgm:prSet/>
      <dgm:spPr/>
      <dgm:t>
        <a:bodyPr/>
        <a:lstStyle/>
        <a:p>
          <a:endParaRPr lang="en-US"/>
        </a:p>
      </dgm:t>
    </dgm:pt>
    <dgm:pt modelId="{9AA0541E-4857-4869-BF2B-211BBBDF9234}" type="pres">
      <dgm:prSet presAssocID="{D7F674A2-63D2-468A-AD52-2E14A836704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F0F1B08-C190-47A5-9C05-5EE013EC36FC}" type="pres">
      <dgm:prSet presAssocID="{D7F674A2-63D2-468A-AD52-2E14A836704D}" presName="Name1" presStyleCnt="0"/>
      <dgm:spPr/>
    </dgm:pt>
    <dgm:pt modelId="{D6011CF9-6AC9-4A86-9A81-324565CF6FAC}" type="pres">
      <dgm:prSet presAssocID="{D7F674A2-63D2-468A-AD52-2E14A836704D}" presName="cycle" presStyleCnt="0"/>
      <dgm:spPr/>
    </dgm:pt>
    <dgm:pt modelId="{F48D5A07-6C49-494F-AC76-82151CBC2334}" type="pres">
      <dgm:prSet presAssocID="{D7F674A2-63D2-468A-AD52-2E14A836704D}" presName="srcNode" presStyleLbl="node1" presStyleIdx="0" presStyleCnt="7"/>
      <dgm:spPr/>
    </dgm:pt>
    <dgm:pt modelId="{D42599CD-39F0-4B03-A8C1-5B70D1E2EC24}" type="pres">
      <dgm:prSet presAssocID="{D7F674A2-63D2-468A-AD52-2E14A836704D}" presName="conn" presStyleLbl="parChTrans1D2" presStyleIdx="0" presStyleCnt="1"/>
      <dgm:spPr/>
      <dgm:t>
        <a:bodyPr/>
        <a:lstStyle/>
        <a:p>
          <a:endParaRPr lang="en-US"/>
        </a:p>
      </dgm:t>
    </dgm:pt>
    <dgm:pt modelId="{77FEE3AD-D065-42E3-B8F0-C3C39C531C63}" type="pres">
      <dgm:prSet presAssocID="{D7F674A2-63D2-468A-AD52-2E14A836704D}" presName="extraNode" presStyleLbl="node1" presStyleIdx="0" presStyleCnt="7"/>
      <dgm:spPr/>
    </dgm:pt>
    <dgm:pt modelId="{2007237E-70B7-43AF-BBD0-E2A9C2AE5829}" type="pres">
      <dgm:prSet presAssocID="{D7F674A2-63D2-468A-AD52-2E14A836704D}" presName="dstNode" presStyleLbl="node1" presStyleIdx="0" presStyleCnt="7"/>
      <dgm:spPr/>
    </dgm:pt>
    <dgm:pt modelId="{170C752A-9C68-44EF-8F10-7105F21ACC8C}" type="pres">
      <dgm:prSet presAssocID="{21D1EEA1-275B-48E5-B805-51C020224B08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B930DF-7627-4C03-9D61-878D139C65C5}" type="pres">
      <dgm:prSet presAssocID="{21D1EEA1-275B-48E5-B805-51C020224B08}" presName="accent_1" presStyleCnt="0"/>
      <dgm:spPr/>
    </dgm:pt>
    <dgm:pt modelId="{DDA3D728-1190-4F33-9F97-78D50DB713C0}" type="pres">
      <dgm:prSet presAssocID="{21D1EEA1-275B-48E5-B805-51C020224B08}" presName="accentRepeatNode" presStyleLbl="solidFgAcc1" presStyleIdx="0" presStyleCnt="7"/>
      <dgm:spPr/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76565F97-949B-4F3C-A4F7-906629E5F26F}" type="pres">
      <dgm:prSet presAssocID="{4DD67257-4D07-49EF-AE6B-A5C653F3EE31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3C7AE6-5535-456B-916E-75BF345E6D4D}" type="pres">
      <dgm:prSet presAssocID="{4DD67257-4D07-49EF-AE6B-A5C653F3EE31}" presName="accent_2" presStyleCnt="0"/>
      <dgm:spPr/>
    </dgm:pt>
    <dgm:pt modelId="{C08D6697-4BAB-486F-B6EA-0CC87E24E541}" type="pres">
      <dgm:prSet presAssocID="{4DD67257-4D07-49EF-AE6B-A5C653F3EE31}" presName="accentRepeatNode" presStyleLbl="solidFgAcc1" presStyleIdx="1" presStyleCnt="7"/>
      <dgm:spPr/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9946C792-9F62-4BD0-B869-2FFCD7557535}" type="pres">
      <dgm:prSet presAssocID="{B4E4A8C9-8700-4F5A-B42D-CEE6E06C8224}" presName="text_3" presStyleLbl="node1" presStyleIdx="2" presStyleCnt="7" custLinFactNeighborY="124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B9399C-D34F-4C60-BB57-F0618F69F3EE}" type="pres">
      <dgm:prSet presAssocID="{B4E4A8C9-8700-4F5A-B42D-CEE6E06C8224}" presName="accent_3" presStyleCnt="0"/>
      <dgm:spPr/>
    </dgm:pt>
    <dgm:pt modelId="{C7B64450-7DF5-4795-90F7-B57D968AB94B}" type="pres">
      <dgm:prSet presAssocID="{B4E4A8C9-8700-4F5A-B42D-CEE6E06C8224}" presName="accentRepeatNode" presStyleLbl="solidFgAcc1" presStyleIdx="2" presStyleCnt="7"/>
      <dgm:spPr/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2CA2C125-F728-4450-8A19-1780932FF089}" type="pres">
      <dgm:prSet presAssocID="{5A945B69-F8A4-4126-BC22-B1AFB9E6D6C2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1120D3-4FF2-4A38-A92B-0FA6DCEC67C3}" type="pres">
      <dgm:prSet presAssocID="{5A945B69-F8A4-4126-BC22-B1AFB9E6D6C2}" presName="accent_4" presStyleCnt="0"/>
      <dgm:spPr/>
    </dgm:pt>
    <dgm:pt modelId="{0A012583-7A01-45FD-9EAC-9C374C35A4AB}" type="pres">
      <dgm:prSet presAssocID="{5A945B69-F8A4-4126-BC22-B1AFB9E6D6C2}" presName="accentRepeatNode" presStyleLbl="solidFgAcc1" presStyleIdx="3" presStyleCnt="7"/>
      <dgm:spPr/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5784BC26-15E4-40C5-928F-3BDE7260173A}" type="pres">
      <dgm:prSet presAssocID="{93F1349F-AA44-47C2-B70B-CA083D96E5D4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98291D-75E9-4ACC-B5F8-E133FA9A6AC8}" type="pres">
      <dgm:prSet presAssocID="{93F1349F-AA44-47C2-B70B-CA083D96E5D4}" presName="accent_5" presStyleCnt="0"/>
      <dgm:spPr/>
    </dgm:pt>
    <dgm:pt modelId="{0756C99B-7597-4858-990B-9B31C0EAEDED}" type="pres">
      <dgm:prSet presAssocID="{93F1349F-AA44-47C2-B70B-CA083D96E5D4}" presName="accentRepeatNode" presStyleLbl="solidFgAcc1" presStyleIdx="4" presStyleCnt="7"/>
      <dgm:spPr/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5808957E-D110-4EAD-9898-34061E6F3E7C}" type="pres">
      <dgm:prSet presAssocID="{EA6E259B-AFCB-4D26-A755-58C1BD333DFE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27B99C-91DB-4507-BC98-13F3C0BBA25C}" type="pres">
      <dgm:prSet presAssocID="{EA6E259B-AFCB-4D26-A755-58C1BD333DFE}" presName="accent_6" presStyleCnt="0"/>
      <dgm:spPr/>
    </dgm:pt>
    <dgm:pt modelId="{83B655AC-69E3-45C7-A0A7-599A618EDAFB}" type="pres">
      <dgm:prSet presAssocID="{EA6E259B-AFCB-4D26-A755-58C1BD333DFE}" presName="accentRepeatNode" presStyleLbl="solidFgAcc1" presStyleIdx="5" presStyleCnt="7"/>
      <dgm:spPr/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58A53383-3974-4363-831D-99F164211FEA}" type="pres">
      <dgm:prSet presAssocID="{B992C091-515D-492F-9FDB-C1F5B128E82B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2DCD99-5E3C-40F7-A6B7-10CEDBBDAE8F}" type="pres">
      <dgm:prSet presAssocID="{B992C091-515D-492F-9FDB-C1F5B128E82B}" presName="accent_7" presStyleCnt="0"/>
      <dgm:spPr/>
    </dgm:pt>
    <dgm:pt modelId="{6DCCB4B2-566F-4B62-9B4B-5707D845129A}" type="pres">
      <dgm:prSet presAssocID="{B992C091-515D-492F-9FDB-C1F5B128E82B}" presName="accentRepeatNode" presStyleLbl="solidFgAcc1" presStyleIdx="6" presStyleCnt="7"/>
      <dgm:spPr/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</dgm:ptLst>
  <dgm:cxnLst>
    <dgm:cxn modelId="{A5DF0487-37D7-4E12-BCBA-9E7781CB8D61}" type="presOf" srcId="{8EC56C96-8019-425E-9EE3-4C37BA837F0E}" destId="{D42599CD-39F0-4B03-A8C1-5B70D1E2EC24}" srcOrd="0" destOrd="0" presId="urn:microsoft.com/office/officeart/2008/layout/VerticalCurvedList"/>
    <dgm:cxn modelId="{AA9DC910-BA9B-4AC7-82E7-4C01740CCC07}" type="presOf" srcId="{B992C091-515D-492F-9FDB-C1F5B128E82B}" destId="{58A53383-3974-4363-831D-99F164211FEA}" srcOrd="0" destOrd="0" presId="urn:microsoft.com/office/officeart/2008/layout/VerticalCurvedList"/>
    <dgm:cxn modelId="{47ECA37E-5508-4583-83BD-4150AE6E685A}" srcId="{D7F674A2-63D2-468A-AD52-2E14A836704D}" destId="{B4E4A8C9-8700-4F5A-B42D-CEE6E06C8224}" srcOrd="2" destOrd="0" parTransId="{91739BE3-9897-4598-8FAA-021E71C718EC}" sibTransId="{22C7C2CA-8D56-4F9A-8A9C-42CAECF21737}"/>
    <dgm:cxn modelId="{77E574BB-00E2-4A71-B6BC-2C98F15DDFD0}" type="presOf" srcId="{B4E4A8C9-8700-4F5A-B42D-CEE6E06C8224}" destId="{9946C792-9F62-4BD0-B869-2FFCD7557535}" srcOrd="0" destOrd="0" presId="urn:microsoft.com/office/officeart/2008/layout/VerticalCurvedList"/>
    <dgm:cxn modelId="{FCDF041B-BD5C-4B5B-81CD-FAE8EF80DC01}" srcId="{D7F674A2-63D2-468A-AD52-2E14A836704D}" destId="{93F1349F-AA44-47C2-B70B-CA083D96E5D4}" srcOrd="4" destOrd="0" parTransId="{B0BD2C26-1676-45D2-A727-368D875BCC76}" sibTransId="{20E1DA07-4A62-4CB3-833F-B9B326503F24}"/>
    <dgm:cxn modelId="{14E74017-AFEF-4D87-AB45-CD1AE64BC4BC}" srcId="{D7F674A2-63D2-468A-AD52-2E14A836704D}" destId="{B992C091-515D-492F-9FDB-C1F5B128E82B}" srcOrd="6" destOrd="0" parTransId="{D26732D6-5F97-4779-8869-D9A3CBEC22AF}" sibTransId="{FEA06D7E-FC8C-48E6-B1B8-A1616D95F38E}"/>
    <dgm:cxn modelId="{7AA7EABE-E3CB-4F11-A02A-B71CFE868E15}" type="presOf" srcId="{EA6E259B-AFCB-4D26-A755-58C1BD333DFE}" destId="{5808957E-D110-4EAD-9898-34061E6F3E7C}" srcOrd="0" destOrd="0" presId="urn:microsoft.com/office/officeart/2008/layout/VerticalCurvedList"/>
    <dgm:cxn modelId="{C55FDE49-2DEB-4527-BE4F-B6063F4FD713}" srcId="{D7F674A2-63D2-468A-AD52-2E14A836704D}" destId="{4DD67257-4D07-49EF-AE6B-A5C653F3EE31}" srcOrd="1" destOrd="0" parTransId="{3CB72226-9409-4A3B-9D58-CF794F081073}" sibTransId="{5EA3E534-F94E-4EC8-829C-6EB7490685F3}"/>
    <dgm:cxn modelId="{68B05EA8-493C-41F1-B180-25366A3DBBA2}" type="presOf" srcId="{D7F674A2-63D2-468A-AD52-2E14A836704D}" destId="{9AA0541E-4857-4869-BF2B-211BBBDF9234}" srcOrd="0" destOrd="0" presId="urn:microsoft.com/office/officeart/2008/layout/VerticalCurvedList"/>
    <dgm:cxn modelId="{B4869644-FA0D-4EC6-97BB-8A1473BA3D47}" type="presOf" srcId="{93F1349F-AA44-47C2-B70B-CA083D96E5D4}" destId="{5784BC26-15E4-40C5-928F-3BDE7260173A}" srcOrd="0" destOrd="0" presId="urn:microsoft.com/office/officeart/2008/layout/VerticalCurvedList"/>
    <dgm:cxn modelId="{192EF134-A85F-452B-A8D7-F166B4605313}" srcId="{D7F674A2-63D2-468A-AD52-2E14A836704D}" destId="{EA6E259B-AFCB-4D26-A755-58C1BD333DFE}" srcOrd="5" destOrd="0" parTransId="{2E845286-22CF-449E-B45F-51BCFA67FEEC}" sibTransId="{C5418363-524D-49FB-A733-033AD0809256}"/>
    <dgm:cxn modelId="{F58FFEF7-B953-40DB-825F-15D61B30098A}" srcId="{D7F674A2-63D2-468A-AD52-2E14A836704D}" destId="{21D1EEA1-275B-48E5-B805-51C020224B08}" srcOrd="0" destOrd="0" parTransId="{3C5B004E-D321-4B77-A54F-AC552B992812}" sibTransId="{8EC56C96-8019-425E-9EE3-4C37BA837F0E}"/>
    <dgm:cxn modelId="{8CEEB708-1A34-45A1-B97B-F19C39CC3FDA}" type="presOf" srcId="{5A945B69-F8A4-4126-BC22-B1AFB9E6D6C2}" destId="{2CA2C125-F728-4450-8A19-1780932FF089}" srcOrd="0" destOrd="0" presId="urn:microsoft.com/office/officeart/2008/layout/VerticalCurvedList"/>
    <dgm:cxn modelId="{44719AAF-8BAE-416A-87C9-BD79D7B4D5B1}" srcId="{D7F674A2-63D2-468A-AD52-2E14A836704D}" destId="{5A945B69-F8A4-4126-BC22-B1AFB9E6D6C2}" srcOrd="3" destOrd="0" parTransId="{FD85B1CC-82B6-470A-BBD2-9CD918CC6F60}" sibTransId="{8261C799-023C-499B-9805-5EA1FE0E3CF1}"/>
    <dgm:cxn modelId="{0F4E538C-9D20-4C30-ABAA-F90714914608}" type="presOf" srcId="{21D1EEA1-275B-48E5-B805-51C020224B08}" destId="{170C752A-9C68-44EF-8F10-7105F21ACC8C}" srcOrd="0" destOrd="0" presId="urn:microsoft.com/office/officeart/2008/layout/VerticalCurvedList"/>
    <dgm:cxn modelId="{34EFA934-5EE9-4835-AF53-7232191A9001}" type="presOf" srcId="{4DD67257-4D07-49EF-AE6B-A5C653F3EE31}" destId="{76565F97-949B-4F3C-A4F7-906629E5F26F}" srcOrd="0" destOrd="0" presId="urn:microsoft.com/office/officeart/2008/layout/VerticalCurvedList"/>
    <dgm:cxn modelId="{0DACA9B2-D9F2-489E-8B8C-8252E9E58644}" type="presParOf" srcId="{9AA0541E-4857-4869-BF2B-211BBBDF9234}" destId="{1F0F1B08-C190-47A5-9C05-5EE013EC36FC}" srcOrd="0" destOrd="0" presId="urn:microsoft.com/office/officeart/2008/layout/VerticalCurvedList"/>
    <dgm:cxn modelId="{AD479593-5D6F-4936-9A13-2C8F49B2B557}" type="presParOf" srcId="{1F0F1B08-C190-47A5-9C05-5EE013EC36FC}" destId="{D6011CF9-6AC9-4A86-9A81-324565CF6FAC}" srcOrd="0" destOrd="0" presId="urn:microsoft.com/office/officeart/2008/layout/VerticalCurvedList"/>
    <dgm:cxn modelId="{F59F981E-1072-43CF-8F7F-9D6B61137C42}" type="presParOf" srcId="{D6011CF9-6AC9-4A86-9A81-324565CF6FAC}" destId="{F48D5A07-6C49-494F-AC76-82151CBC2334}" srcOrd="0" destOrd="0" presId="urn:microsoft.com/office/officeart/2008/layout/VerticalCurvedList"/>
    <dgm:cxn modelId="{FF0DA923-C90A-4B3D-90E4-EC6BDE649CAC}" type="presParOf" srcId="{D6011CF9-6AC9-4A86-9A81-324565CF6FAC}" destId="{D42599CD-39F0-4B03-A8C1-5B70D1E2EC24}" srcOrd="1" destOrd="0" presId="urn:microsoft.com/office/officeart/2008/layout/VerticalCurvedList"/>
    <dgm:cxn modelId="{DE9CDC5F-3955-4290-8FC4-9E1AD2AA1C43}" type="presParOf" srcId="{D6011CF9-6AC9-4A86-9A81-324565CF6FAC}" destId="{77FEE3AD-D065-42E3-B8F0-C3C39C531C63}" srcOrd="2" destOrd="0" presId="urn:microsoft.com/office/officeart/2008/layout/VerticalCurvedList"/>
    <dgm:cxn modelId="{3FD5F874-8228-4539-8A67-B85B9A146429}" type="presParOf" srcId="{D6011CF9-6AC9-4A86-9A81-324565CF6FAC}" destId="{2007237E-70B7-43AF-BBD0-E2A9C2AE5829}" srcOrd="3" destOrd="0" presId="urn:microsoft.com/office/officeart/2008/layout/VerticalCurvedList"/>
    <dgm:cxn modelId="{CE3B14C6-D382-4862-9FBE-0BDCE9DEE12E}" type="presParOf" srcId="{1F0F1B08-C190-47A5-9C05-5EE013EC36FC}" destId="{170C752A-9C68-44EF-8F10-7105F21ACC8C}" srcOrd="1" destOrd="0" presId="urn:microsoft.com/office/officeart/2008/layout/VerticalCurvedList"/>
    <dgm:cxn modelId="{5FC4521D-5BBB-4406-955A-6FEE13D487E6}" type="presParOf" srcId="{1F0F1B08-C190-47A5-9C05-5EE013EC36FC}" destId="{7AB930DF-7627-4C03-9D61-878D139C65C5}" srcOrd="2" destOrd="0" presId="urn:microsoft.com/office/officeart/2008/layout/VerticalCurvedList"/>
    <dgm:cxn modelId="{4C429A9C-DC3B-4A6B-BDC3-CF58072E4564}" type="presParOf" srcId="{7AB930DF-7627-4C03-9D61-878D139C65C5}" destId="{DDA3D728-1190-4F33-9F97-78D50DB713C0}" srcOrd="0" destOrd="0" presId="urn:microsoft.com/office/officeart/2008/layout/VerticalCurvedList"/>
    <dgm:cxn modelId="{45CD3FAD-A6DC-49A9-AD12-AE260B41D233}" type="presParOf" srcId="{1F0F1B08-C190-47A5-9C05-5EE013EC36FC}" destId="{76565F97-949B-4F3C-A4F7-906629E5F26F}" srcOrd="3" destOrd="0" presId="urn:microsoft.com/office/officeart/2008/layout/VerticalCurvedList"/>
    <dgm:cxn modelId="{8A5E813E-2FD3-4ACA-99F9-255A58880478}" type="presParOf" srcId="{1F0F1B08-C190-47A5-9C05-5EE013EC36FC}" destId="{FD3C7AE6-5535-456B-916E-75BF345E6D4D}" srcOrd="4" destOrd="0" presId="urn:microsoft.com/office/officeart/2008/layout/VerticalCurvedList"/>
    <dgm:cxn modelId="{865AF391-27F1-4A56-83F6-81D192765BDC}" type="presParOf" srcId="{FD3C7AE6-5535-456B-916E-75BF345E6D4D}" destId="{C08D6697-4BAB-486F-B6EA-0CC87E24E541}" srcOrd="0" destOrd="0" presId="urn:microsoft.com/office/officeart/2008/layout/VerticalCurvedList"/>
    <dgm:cxn modelId="{B0244FFB-CCCE-4A6E-B1D4-0D605CAEDDB1}" type="presParOf" srcId="{1F0F1B08-C190-47A5-9C05-5EE013EC36FC}" destId="{9946C792-9F62-4BD0-B869-2FFCD7557535}" srcOrd="5" destOrd="0" presId="urn:microsoft.com/office/officeart/2008/layout/VerticalCurvedList"/>
    <dgm:cxn modelId="{9BB5741A-B00E-4E1B-927D-AB2641AFEBD8}" type="presParOf" srcId="{1F0F1B08-C190-47A5-9C05-5EE013EC36FC}" destId="{A4B9399C-D34F-4C60-BB57-F0618F69F3EE}" srcOrd="6" destOrd="0" presId="urn:microsoft.com/office/officeart/2008/layout/VerticalCurvedList"/>
    <dgm:cxn modelId="{C07FFFEB-B3A0-450E-9FA7-6E94F9704E54}" type="presParOf" srcId="{A4B9399C-D34F-4C60-BB57-F0618F69F3EE}" destId="{C7B64450-7DF5-4795-90F7-B57D968AB94B}" srcOrd="0" destOrd="0" presId="urn:microsoft.com/office/officeart/2008/layout/VerticalCurvedList"/>
    <dgm:cxn modelId="{3C71FF5E-59D9-4830-BA2B-12CE8D474B6F}" type="presParOf" srcId="{1F0F1B08-C190-47A5-9C05-5EE013EC36FC}" destId="{2CA2C125-F728-4450-8A19-1780932FF089}" srcOrd="7" destOrd="0" presId="urn:microsoft.com/office/officeart/2008/layout/VerticalCurvedList"/>
    <dgm:cxn modelId="{34B95B2D-0A95-42DC-ACE8-0881D2250723}" type="presParOf" srcId="{1F0F1B08-C190-47A5-9C05-5EE013EC36FC}" destId="{AD1120D3-4FF2-4A38-A92B-0FA6DCEC67C3}" srcOrd="8" destOrd="0" presId="urn:microsoft.com/office/officeart/2008/layout/VerticalCurvedList"/>
    <dgm:cxn modelId="{47F73A2B-2EC7-49C0-8932-2F92D63D61DB}" type="presParOf" srcId="{AD1120D3-4FF2-4A38-A92B-0FA6DCEC67C3}" destId="{0A012583-7A01-45FD-9EAC-9C374C35A4AB}" srcOrd="0" destOrd="0" presId="urn:microsoft.com/office/officeart/2008/layout/VerticalCurvedList"/>
    <dgm:cxn modelId="{D2295D33-295D-4248-9B7B-3CCE45206447}" type="presParOf" srcId="{1F0F1B08-C190-47A5-9C05-5EE013EC36FC}" destId="{5784BC26-15E4-40C5-928F-3BDE7260173A}" srcOrd="9" destOrd="0" presId="urn:microsoft.com/office/officeart/2008/layout/VerticalCurvedList"/>
    <dgm:cxn modelId="{4B594AB9-0CA3-43BF-8BF9-5F5E3D3087F8}" type="presParOf" srcId="{1F0F1B08-C190-47A5-9C05-5EE013EC36FC}" destId="{9798291D-75E9-4ACC-B5F8-E133FA9A6AC8}" srcOrd="10" destOrd="0" presId="urn:microsoft.com/office/officeart/2008/layout/VerticalCurvedList"/>
    <dgm:cxn modelId="{37A335AB-8E8D-4B09-AAC6-8C96A1835DF5}" type="presParOf" srcId="{9798291D-75E9-4ACC-B5F8-E133FA9A6AC8}" destId="{0756C99B-7597-4858-990B-9B31C0EAEDED}" srcOrd="0" destOrd="0" presId="urn:microsoft.com/office/officeart/2008/layout/VerticalCurvedList"/>
    <dgm:cxn modelId="{623C6581-0ED7-4EFF-A66D-B68FF63D9028}" type="presParOf" srcId="{1F0F1B08-C190-47A5-9C05-5EE013EC36FC}" destId="{5808957E-D110-4EAD-9898-34061E6F3E7C}" srcOrd="11" destOrd="0" presId="urn:microsoft.com/office/officeart/2008/layout/VerticalCurvedList"/>
    <dgm:cxn modelId="{9E6A5D55-A587-4405-BFD4-D4DEC6E46AEA}" type="presParOf" srcId="{1F0F1B08-C190-47A5-9C05-5EE013EC36FC}" destId="{EC27B99C-91DB-4507-BC98-13F3C0BBA25C}" srcOrd="12" destOrd="0" presId="urn:microsoft.com/office/officeart/2008/layout/VerticalCurvedList"/>
    <dgm:cxn modelId="{36FECC97-3C8E-4A0F-8B74-BD8D6CED0262}" type="presParOf" srcId="{EC27B99C-91DB-4507-BC98-13F3C0BBA25C}" destId="{83B655AC-69E3-45C7-A0A7-599A618EDAFB}" srcOrd="0" destOrd="0" presId="urn:microsoft.com/office/officeart/2008/layout/VerticalCurvedList"/>
    <dgm:cxn modelId="{4D8383EE-E383-49A8-AAE7-F46B4BC3DE67}" type="presParOf" srcId="{1F0F1B08-C190-47A5-9C05-5EE013EC36FC}" destId="{58A53383-3974-4363-831D-99F164211FEA}" srcOrd="13" destOrd="0" presId="urn:microsoft.com/office/officeart/2008/layout/VerticalCurvedList"/>
    <dgm:cxn modelId="{9682DE66-F13A-4105-9BC3-9C5D7BB0DB3E}" type="presParOf" srcId="{1F0F1B08-C190-47A5-9C05-5EE013EC36FC}" destId="{F82DCD99-5E3C-40F7-A6B7-10CEDBBDAE8F}" srcOrd="14" destOrd="0" presId="urn:microsoft.com/office/officeart/2008/layout/VerticalCurvedList"/>
    <dgm:cxn modelId="{865451AB-E360-47F3-87A2-7881D307752E}" type="presParOf" srcId="{F82DCD99-5E3C-40F7-A6B7-10CEDBBDAE8F}" destId="{6DCCB4B2-566F-4B62-9B4B-5707D845129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A95C04-8887-4B42-9856-3C7145516961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0C97ABD-F4E4-4F53-A3A7-F6FEA0464BA5}">
      <dgm:prSet custT="1"/>
      <dgm:spPr/>
      <dgm:t>
        <a:bodyPr/>
        <a:lstStyle/>
        <a:p>
          <a:pPr rtl="0"/>
          <a:r>
            <a:rPr lang="en-US" sz="1800" dirty="0" smtClean="0">
              <a:latin typeface="Bahnschrift" panose="020B0502040204020203" pitchFamily="34" charset="0"/>
            </a:rPr>
            <a:t>Enjoyment</a:t>
          </a:r>
          <a:endParaRPr lang="en-GB" sz="1800" dirty="0">
            <a:latin typeface="Bahnschrift" panose="020B0502040204020203" pitchFamily="34" charset="0"/>
          </a:endParaRPr>
        </a:p>
      </dgm:t>
    </dgm:pt>
    <dgm:pt modelId="{F295C7C5-4295-4321-B562-0D73951FFC4D}" type="parTrans" cxnId="{EADC9797-45AF-4CC3-9B81-A10DE0FCD459}">
      <dgm:prSet/>
      <dgm:spPr/>
      <dgm:t>
        <a:bodyPr/>
        <a:lstStyle/>
        <a:p>
          <a:endParaRPr lang="en-US" sz="1800">
            <a:latin typeface="Bahnschrift" panose="020B0502040204020203" pitchFamily="34" charset="0"/>
          </a:endParaRPr>
        </a:p>
      </dgm:t>
    </dgm:pt>
    <dgm:pt modelId="{FAB742B7-9EF0-43F1-8AF6-70CC489D45A7}" type="sibTrans" cxnId="{EADC9797-45AF-4CC3-9B81-A10DE0FCD459}">
      <dgm:prSet/>
      <dgm:spPr/>
      <dgm:t>
        <a:bodyPr/>
        <a:lstStyle/>
        <a:p>
          <a:endParaRPr lang="en-US" sz="1800">
            <a:latin typeface="Bahnschrift" panose="020B0502040204020203" pitchFamily="34" charset="0"/>
          </a:endParaRPr>
        </a:p>
      </dgm:t>
    </dgm:pt>
    <dgm:pt modelId="{B346048E-B628-4244-93AD-B30D0FF23E93}">
      <dgm:prSet custT="1"/>
      <dgm:spPr/>
      <dgm:t>
        <a:bodyPr/>
        <a:lstStyle/>
        <a:p>
          <a:pPr rtl="0"/>
          <a:r>
            <a:rPr lang="en-US" sz="1400" smtClean="0">
              <a:latin typeface="Bahnschrift" panose="020B0502040204020203" pitchFamily="34" charset="0"/>
            </a:rPr>
            <a:t>Independence</a:t>
          </a:r>
          <a:endParaRPr lang="en-GB" sz="1400">
            <a:latin typeface="Bahnschrift" panose="020B0502040204020203" pitchFamily="34" charset="0"/>
          </a:endParaRPr>
        </a:p>
      </dgm:t>
    </dgm:pt>
    <dgm:pt modelId="{E64900D1-3522-4F44-8D4F-80EBBF155123}" type="parTrans" cxnId="{86D57CD1-347F-4759-B3A2-E066DAB7FF81}">
      <dgm:prSet/>
      <dgm:spPr/>
      <dgm:t>
        <a:bodyPr/>
        <a:lstStyle/>
        <a:p>
          <a:endParaRPr lang="en-US" sz="1800">
            <a:latin typeface="Bahnschrift" panose="020B0502040204020203" pitchFamily="34" charset="0"/>
          </a:endParaRPr>
        </a:p>
      </dgm:t>
    </dgm:pt>
    <dgm:pt modelId="{23559060-422F-41E6-B9C5-F54A32A5E1C8}" type="sibTrans" cxnId="{86D57CD1-347F-4759-B3A2-E066DAB7FF81}">
      <dgm:prSet/>
      <dgm:spPr/>
      <dgm:t>
        <a:bodyPr/>
        <a:lstStyle/>
        <a:p>
          <a:endParaRPr lang="en-US" sz="1800">
            <a:latin typeface="Bahnschrift" panose="020B0502040204020203" pitchFamily="34" charset="0"/>
          </a:endParaRPr>
        </a:p>
      </dgm:t>
    </dgm:pt>
    <dgm:pt modelId="{F7439659-8D61-4F3F-8A80-C796A74869A6}">
      <dgm:prSet custT="1"/>
      <dgm:spPr/>
      <dgm:t>
        <a:bodyPr/>
        <a:lstStyle/>
        <a:p>
          <a:pPr rtl="0"/>
          <a:r>
            <a:rPr lang="en-US" sz="2000" smtClean="0">
              <a:latin typeface="Bahnschrift" panose="020B0502040204020203" pitchFamily="34" charset="0"/>
            </a:rPr>
            <a:t>Aptitude</a:t>
          </a:r>
          <a:endParaRPr lang="en-GB" sz="2000">
            <a:latin typeface="Bahnschrift" panose="020B0502040204020203" pitchFamily="34" charset="0"/>
          </a:endParaRPr>
        </a:p>
      </dgm:t>
    </dgm:pt>
    <dgm:pt modelId="{199B7A76-1928-478E-AFC5-97F796C3A6ED}" type="parTrans" cxnId="{9EA883A0-48E1-4C57-BF5D-EDB2CF855C00}">
      <dgm:prSet/>
      <dgm:spPr/>
      <dgm:t>
        <a:bodyPr/>
        <a:lstStyle/>
        <a:p>
          <a:endParaRPr lang="en-US" sz="1800">
            <a:latin typeface="Bahnschrift" panose="020B0502040204020203" pitchFamily="34" charset="0"/>
          </a:endParaRPr>
        </a:p>
      </dgm:t>
    </dgm:pt>
    <dgm:pt modelId="{BCF188AE-1067-49F9-A888-7AB4834C1A0B}" type="sibTrans" cxnId="{9EA883A0-48E1-4C57-BF5D-EDB2CF855C00}">
      <dgm:prSet/>
      <dgm:spPr/>
      <dgm:t>
        <a:bodyPr/>
        <a:lstStyle/>
        <a:p>
          <a:endParaRPr lang="en-US" sz="1800">
            <a:latin typeface="Bahnschrift" panose="020B0502040204020203" pitchFamily="34" charset="0"/>
          </a:endParaRPr>
        </a:p>
      </dgm:t>
    </dgm:pt>
    <dgm:pt modelId="{EA29C9A7-B358-4D25-9CB9-CBC594025538}">
      <dgm:prSet custT="1"/>
      <dgm:spPr/>
      <dgm:t>
        <a:bodyPr/>
        <a:lstStyle/>
        <a:p>
          <a:pPr rtl="0"/>
          <a:r>
            <a:rPr lang="en-US" sz="2000" smtClean="0">
              <a:latin typeface="Bahnschrift" panose="020B0502040204020203" pitchFamily="34" charset="0"/>
            </a:rPr>
            <a:t>Balance</a:t>
          </a:r>
          <a:endParaRPr lang="en-GB" sz="2000">
            <a:latin typeface="Bahnschrift" panose="020B0502040204020203" pitchFamily="34" charset="0"/>
          </a:endParaRPr>
        </a:p>
      </dgm:t>
    </dgm:pt>
    <dgm:pt modelId="{7F317B63-835F-4280-A66A-C3C32D5B29C6}" type="parTrans" cxnId="{A44FEBC8-BE94-499E-BE4D-09EC813023CE}">
      <dgm:prSet/>
      <dgm:spPr/>
      <dgm:t>
        <a:bodyPr/>
        <a:lstStyle/>
        <a:p>
          <a:endParaRPr lang="en-US" sz="1800">
            <a:latin typeface="Bahnschrift" panose="020B0502040204020203" pitchFamily="34" charset="0"/>
          </a:endParaRPr>
        </a:p>
      </dgm:t>
    </dgm:pt>
    <dgm:pt modelId="{EEB364CB-4E4E-4C24-B53D-CF49D610D16E}" type="sibTrans" cxnId="{A44FEBC8-BE94-499E-BE4D-09EC813023CE}">
      <dgm:prSet/>
      <dgm:spPr/>
      <dgm:t>
        <a:bodyPr/>
        <a:lstStyle/>
        <a:p>
          <a:endParaRPr lang="en-US" sz="1800">
            <a:latin typeface="Bahnschrift" panose="020B0502040204020203" pitchFamily="34" charset="0"/>
          </a:endParaRPr>
        </a:p>
      </dgm:t>
    </dgm:pt>
    <dgm:pt modelId="{ED3B20EE-E0B5-470A-A696-BFB334D868A6}">
      <dgm:prSet custT="1"/>
      <dgm:spPr/>
      <dgm:t>
        <a:bodyPr/>
        <a:lstStyle/>
        <a:p>
          <a:pPr rtl="0"/>
          <a:r>
            <a:rPr lang="en-US" sz="1800" dirty="0" smtClean="0">
              <a:latin typeface="Bahnschrift" panose="020B0502040204020203" pitchFamily="34" charset="0"/>
            </a:rPr>
            <a:t>Prospects</a:t>
          </a:r>
          <a:endParaRPr lang="en-GB" sz="2000" dirty="0">
            <a:latin typeface="Bahnschrift" panose="020B0502040204020203" pitchFamily="34" charset="0"/>
          </a:endParaRPr>
        </a:p>
      </dgm:t>
    </dgm:pt>
    <dgm:pt modelId="{71C1D510-0AF7-4F32-9317-71D6F6CECAE3}" type="parTrans" cxnId="{4840265E-2430-4369-97CB-6D5915616417}">
      <dgm:prSet/>
      <dgm:spPr/>
      <dgm:t>
        <a:bodyPr/>
        <a:lstStyle/>
        <a:p>
          <a:endParaRPr lang="en-US" sz="1800">
            <a:latin typeface="Bahnschrift" panose="020B0502040204020203" pitchFamily="34" charset="0"/>
          </a:endParaRPr>
        </a:p>
      </dgm:t>
    </dgm:pt>
    <dgm:pt modelId="{5B2788DB-29CC-4C29-A67F-F4B400573440}" type="sibTrans" cxnId="{4840265E-2430-4369-97CB-6D5915616417}">
      <dgm:prSet/>
      <dgm:spPr/>
      <dgm:t>
        <a:bodyPr/>
        <a:lstStyle/>
        <a:p>
          <a:endParaRPr lang="en-US" sz="1800">
            <a:latin typeface="Bahnschrift" panose="020B0502040204020203" pitchFamily="34" charset="0"/>
          </a:endParaRPr>
        </a:p>
      </dgm:t>
    </dgm:pt>
    <dgm:pt modelId="{C80C32F9-A218-4E9D-848F-5081A66387FA}" type="pres">
      <dgm:prSet presAssocID="{C6A95C04-8887-4B42-9856-3C7145516961}" presName="Name0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C7A936-8543-41F6-A297-8493684D2330}" type="pres">
      <dgm:prSet presAssocID="{C6A95C04-8887-4B42-9856-3C7145516961}" presName="ellipse1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95FC8E-520A-4EE4-9968-39374D9F3099}" type="pres">
      <dgm:prSet presAssocID="{C6A95C04-8887-4B42-9856-3C7145516961}" presName="ellipse2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DC2BF3-3669-404E-9C2D-73F71C68BAE0}" type="pres">
      <dgm:prSet presAssocID="{C6A95C04-8887-4B42-9856-3C7145516961}" presName="ellipse3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E6016B-315F-4852-9678-1E372E1B4A7F}" type="pres">
      <dgm:prSet presAssocID="{C6A95C04-8887-4B42-9856-3C7145516961}" presName="ellipse4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819BB1-B21E-4DCB-BFFA-9358E8CD5865}" type="pres">
      <dgm:prSet presAssocID="{C6A95C04-8887-4B42-9856-3C7145516961}" presName="ellips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CF7DFC-845A-4796-B7E8-46D32476F465}" type="presOf" srcId="{B346048E-B628-4244-93AD-B30D0FF23E93}" destId="{7195FC8E-520A-4EE4-9968-39374D9F3099}" srcOrd="0" destOrd="0" presId="urn:microsoft.com/office/officeart/2005/8/layout/rings+Icon"/>
    <dgm:cxn modelId="{EADC9797-45AF-4CC3-9B81-A10DE0FCD459}" srcId="{C6A95C04-8887-4B42-9856-3C7145516961}" destId="{A0C97ABD-F4E4-4F53-A3A7-F6FEA0464BA5}" srcOrd="0" destOrd="0" parTransId="{F295C7C5-4295-4321-B562-0D73951FFC4D}" sibTransId="{FAB742B7-9EF0-43F1-8AF6-70CC489D45A7}"/>
    <dgm:cxn modelId="{E1CE341B-665D-4AE7-A852-7D12C963125E}" type="presOf" srcId="{A0C97ABD-F4E4-4F53-A3A7-F6FEA0464BA5}" destId="{DEC7A936-8543-41F6-A297-8493684D2330}" srcOrd="0" destOrd="0" presId="urn:microsoft.com/office/officeart/2005/8/layout/rings+Icon"/>
    <dgm:cxn modelId="{A44FEBC8-BE94-499E-BE4D-09EC813023CE}" srcId="{C6A95C04-8887-4B42-9856-3C7145516961}" destId="{EA29C9A7-B358-4D25-9CB9-CBC594025538}" srcOrd="3" destOrd="0" parTransId="{7F317B63-835F-4280-A66A-C3C32D5B29C6}" sibTransId="{EEB364CB-4E4E-4C24-B53D-CF49D610D16E}"/>
    <dgm:cxn modelId="{47CEDDA9-8426-492F-B36B-11E20E7B0BA9}" type="presOf" srcId="{F7439659-8D61-4F3F-8A80-C796A74869A6}" destId="{67DC2BF3-3669-404E-9C2D-73F71C68BAE0}" srcOrd="0" destOrd="0" presId="urn:microsoft.com/office/officeart/2005/8/layout/rings+Icon"/>
    <dgm:cxn modelId="{EDC94F48-1B60-4D2E-B43E-32EF39946DAE}" type="presOf" srcId="{C6A95C04-8887-4B42-9856-3C7145516961}" destId="{C80C32F9-A218-4E9D-848F-5081A66387FA}" srcOrd="0" destOrd="0" presId="urn:microsoft.com/office/officeart/2005/8/layout/rings+Icon"/>
    <dgm:cxn modelId="{1FAC6E9A-3485-4E92-9CCE-8CEC36A9443C}" type="presOf" srcId="{EA29C9A7-B358-4D25-9CB9-CBC594025538}" destId="{69E6016B-315F-4852-9678-1E372E1B4A7F}" srcOrd="0" destOrd="0" presId="urn:microsoft.com/office/officeart/2005/8/layout/rings+Icon"/>
    <dgm:cxn modelId="{DDC955DE-EF6A-4C68-822B-A2CF4F76F565}" type="presOf" srcId="{ED3B20EE-E0B5-470A-A696-BFB334D868A6}" destId="{9C819BB1-B21E-4DCB-BFFA-9358E8CD5865}" srcOrd="0" destOrd="0" presId="urn:microsoft.com/office/officeart/2005/8/layout/rings+Icon"/>
    <dgm:cxn modelId="{9EA883A0-48E1-4C57-BF5D-EDB2CF855C00}" srcId="{C6A95C04-8887-4B42-9856-3C7145516961}" destId="{F7439659-8D61-4F3F-8A80-C796A74869A6}" srcOrd="2" destOrd="0" parTransId="{199B7A76-1928-478E-AFC5-97F796C3A6ED}" sibTransId="{BCF188AE-1067-49F9-A888-7AB4834C1A0B}"/>
    <dgm:cxn modelId="{4840265E-2430-4369-97CB-6D5915616417}" srcId="{C6A95C04-8887-4B42-9856-3C7145516961}" destId="{ED3B20EE-E0B5-470A-A696-BFB334D868A6}" srcOrd="4" destOrd="0" parTransId="{71C1D510-0AF7-4F32-9317-71D6F6CECAE3}" sibTransId="{5B2788DB-29CC-4C29-A67F-F4B400573440}"/>
    <dgm:cxn modelId="{86D57CD1-347F-4759-B3A2-E066DAB7FF81}" srcId="{C6A95C04-8887-4B42-9856-3C7145516961}" destId="{B346048E-B628-4244-93AD-B30D0FF23E93}" srcOrd="1" destOrd="0" parTransId="{E64900D1-3522-4F44-8D4F-80EBBF155123}" sibTransId="{23559060-422F-41E6-B9C5-F54A32A5E1C8}"/>
    <dgm:cxn modelId="{FDD3896D-A092-4A64-AF11-7F07C591F110}" type="presParOf" srcId="{C80C32F9-A218-4E9D-848F-5081A66387FA}" destId="{DEC7A936-8543-41F6-A297-8493684D2330}" srcOrd="0" destOrd="0" presId="urn:microsoft.com/office/officeart/2005/8/layout/rings+Icon"/>
    <dgm:cxn modelId="{002BD96B-0D6F-4DB5-BD43-B8312214E129}" type="presParOf" srcId="{C80C32F9-A218-4E9D-848F-5081A66387FA}" destId="{7195FC8E-520A-4EE4-9968-39374D9F3099}" srcOrd="1" destOrd="0" presId="urn:microsoft.com/office/officeart/2005/8/layout/rings+Icon"/>
    <dgm:cxn modelId="{DCCEEF8B-7220-412E-9DAD-20112F403BE2}" type="presParOf" srcId="{C80C32F9-A218-4E9D-848F-5081A66387FA}" destId="{67DC2BF3-3669-404E-9C2D-73F71C68BAE0}" srcOrd="2" destOrd="0" presId="urn:microsoft.com/office/officeart/2005/8/layout/rings+Icon"/>
    <dgm:cxn modelId="{DB9A861D-3753-4700-B79F-8885849AC258}" type="presParOf" srcId="{C80C32F9-A218-4E9D-848F-5081A66387FA}" destId="{69E6016B-315F-4852-9678-1E372E1B4A7F}" srcOrd="3" destOrd="0" presId="urn:microsoft.com/office/officeart/2005/8/layout/rings+Icon"/>
    <dgm:cxn modelId="{DB06FBAB-FFB8-40F1-A212-1D323631B2D2}" type="presParOf" srcId="{C80C32F9-A218-4E9D-848F-5081A66387FA}" destId="{9C819BB1-B21E-4DCB-BFFA-9358E8CD5865}" srcOrd="4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AC263CB-8256-4B03-92FE-1622698FB3E9}">
      <dgm:prSet custT="1"/>
      <dgm:spPr/>
      <dgm:t>
        <a:bodyPr anchor="ctr"/>
        <a:lstStyle/>
        <a:p>
          <a:r>
            <a:rPr lang="en-US" sz="2000" dirty="0" smtClean="0">
              <a:latin typeface="Bahnschrift" panose="020B0502040204020203" pitchFamily="34" charset="0"/>
            </a:rPr>
            <a:t>January 14</a:t>
          </a:r>
          <a:r>
            <a:rPr lang="en-US" sz="2000" baseline="30000" dirty="0" smtClean="0">
              <a:latin typeface="Bahnschrift" panose="020B0502040204020203" pitchFamily="34" charset="0"/>
            </a:rPr>
            <a:t>th</a:t>
          </a:r>
          <a:r>
            <a:rPr lang="en-US" sz="2000" dirty="0" smtClean="0">
              <a:latin typeface="Bahnschrift" panose="020B0502040204020203" pitchFamily="34" charset="0"/>
            </a:rPr>
            <a:t>:</a:t>
          </a:r>
          <a:br>
            <a:rPr lang="en-US" sz="2000" dirty="0" smtClean="0">
              <a:latin typeface="Bahnschrift" panose="020B0502040204020203" pitchFamily="34" charset="0"/>
            </a:rPr>
          </a:br>
          <a:r>
            <a:rPr lang="en-US" sz="2000" dirty="0" smtClean="0">
              <a:latin typeface="Bahnschrift" panose="020B0502040204020203" pitchFamily="34" charset="0"/>
            </a:rPr>
            <a:t>Y9 options website made available to parents and students</a:t>
          </a:r>
          <a:endParaRPr lang="en-US" sz="2000" dirty="0">
            <a:latin typeface="Bahnschrift" panose="020B0502040204020203" pitchFamily="34" charset="0"/>
          </a:endParaRPr>
        </a:p>
      </dgm:t>
    </dgm:pt>
    <dgm:pt modelId="{0BEED663-FC38-4EAD-940F-4C475D2C87DB}" type="parTrans" cxnId="{C5E94186-9CB6-4C42-92B3-C546CC53A7B9}">
      <dgm:prSet/>
      <dgm:spPr/>
      <dgm:t>
        <a:bodyPr/>
        <a:lstStyle/>
        <a:p>
          <a:endParaRPr lang="en-US" sz="2000">
            <a:latin typeface="Bahnschrift" panose="020B0502040204020203" pitchFamily="34" charset="0"/>
          </a:endParaRPr>
        </a:p>
      </dgm:t>
    </dgm:pt>
    <dgm:pt modelId="{808B76D0-8EC7-469A-93AC-7A6017188A9D}" type="sibTrans" cxnId="{C5E94186-9CB6-4C42-92B3-C546CC53A7B9}">
      <dgm:prSet custT="1"/>
      <dgm:spPr/>
      <dgm:t>
        <a:bodyPr/>
        <a:lstStyle/>
        <a:p>
          <a:endParaRPr lang="en-US" sz="2000" dirty="0">
            <a:latin typeface="Bahnschrift" panose="020B0502040204020203" pitchFamily="34" charset="0"/>
          </a:endParaRPr>
        </a:p>
      </dgm:t>
    </dgm:pt>
    <dgm:pt modelId="{4E8D2E69-0173-4BD3-B96A-7A9C5DD12B47}">
      <dgm:prSet custT="1"/>
      <dgm:spPr/>
      <dgm:t>
        <a:bodyPr anchor="ctr"/>
        <a:lstStyle/>
        <a:p>
          <a:r>
            <a:rPr lang="en-US" sz="2000" dirty="0" smtClean="0">
              <a:latin typeface="Bahnschrift" panose="020B0502040204020203" pitchFamily="34" charset="0"/>
            </a:rPr>
            <a:t>January 27th:</a:t>
          </a:r>
          <a:br>
            <a:rPr lang="en-US" sz="2000" dirty="0" smtClean="0">
              <a:latin typeface="Bahnschrift" panose="020B0502040204020203" pitchFamily="34" charset="0"/>
            </a:rPr>
          </a:br>
          <a:r>
            <a:rPr lang="en-US" sz="2000" dirty="0" smtClean="0">
              <a:latin typeface="Bahnschrift" panose="020B0502040204020203" pitchFamily="34" charset="0"/>
            </a:rPr>
            <a:t>Y9 parent’s evening</a:t>
          </a:r>
          <a:endParaRPr lang="en-US" sz="2000" dirty="0">
            <a:latin typeface="Bahnschrift" panose="020B0502040204020203" pitchFamily="34" charset="0"/>
          </a:endParaRPr>
        </a:p>
      </dgm:t>
    </dgm:pt>
    <dgm:pt modelId="{B954BF22-E3B3-4A1C-802E-590228BE2D9C}" type="parTrans" cxnId="{0F866C41-EB5F-47BD-A2CD-A58671F15B67}">
      <dgm:prSet/>
      <dgm:spPr/>
      <dgm:t>
        <a:bodyPr/>
        <a:lstStyle/>
        <a:p>
          <a:endParaRPr lang="en-US" sz="2000">
            <a:latin typeface="Bahnschrift" panose="020B0502040204020203" pitchFamily="34" charset="0"/>
          </a:endParaRPr>
        </a:p>
      </dgm:t>
    </dgm:pt>
    <dgm:pt modelId="{FEF1E80E-8A9E-4B0A-817C-2A4CFDCF3FB2}" type="sibTrans" cxnId="{0F866C41-EB5F-47BD-A2CD-A58671F15B67}">
      <dgm:prSet custT="1"/>
      <dgm:spPr/>
      <dgm:t>
        <a:bodyPr/>
        <a:lstStyle/>
        <a:p>
          <a:endParaRPr lang="en-US" sz="2000" dirty="0">
            <a:latin typeface="Bahnschrift" panose="020B0502040204020203" pitchFamily="34" charset="0"/>
          </a:endParaRPr>
        </a:p>
      </dgm:t>
    </dgm:pt>
    <dgm:pt modelId="{93A6A030-ABAB-4EFA-B539-0FDB3E07C1EF}">
      <dgm:prSet custT="1"/>
      <dgm:spPr/>
      <dgm:t>
        <a:bodyPr anchor="ctr"/>
        <a:lstStyle/>
        <a:p>
          <a:r>
            <a:rPr lang="en-US" sz="2000" dirty="0" smtClean="0">
              <a:latin typeface="Bahnschrift" panose="020B0502040204020203" pitchFamily="34" charset="0"/>
            </a:rPr>
            <a:t>January 28</a:t>
          </a:r>
          <a:r>
            <a:rPr lang="en-US" sz="2000" baseline="30000" dirty="0" smtClean="0">
              <a:latin typeface="Bahnschrift" panose="020B0502040204020203" pitchFamily="34" charset="0"/>
            </a:rPr>
            <a:t>th</a:t>
          </a:r>
          <a:r>
            <a:rPr lang="en-US" sz="2000" dirty="0" smtClean="0">
              <a:latin typeface="Bahnschrift" panose="020B0502040204020203" pitchFamily="34" charset="0"/>
            </a:rPr>
            <a:t>:</a:t>
          </a:r>
          <a:br>
            <a:rPr lang="en-US" sz="2000" dirty="0" smtClean="0">
              <a:latin typeface="Bahnschrift" panose="020B0502040204020203" pitchFamily="34" charset="0"/>
            </a:rPr>
          </a:br>
          <a:r>
            <a:rPr lang="en-US" sz="2000" dirty="0" smtClean="0">
              <a:latin typeface="Bahnschrift" panose="020B0502040204020203" pitchFamily="34" charset="0"/>
            </a:rPr>
            <a:t>Y9 options opens</a:t>
          </a:r>
          <a:endParaRPr lang="en-US" sz="2000" dirty="0">
            <a:latin typeface="Bahnschrift" panose="020B0502040204020203" pitchFamily="34" charset="0"/>
          </a:endParaRPr>
        </a:p>
      </dgm:t>
    </dgm:pt>
    <dgm:pt modelId="{3D674B97-6DC6-4A12-85BA-0976D3064237}" type="parTrans" cxnId="{4B40C8DC-6B57-4F5B-8440-7241C649700B}">
      <dgm:prSet/>
      <dgm:spPr/>
      <dgm:t>
        <a:bodyPr/>
        <a:lstStyle/>
        <a:p>
          <a:endParaRPr lang="en-US" sz="2000">
            <a:latin typeface="Bahnschrift" panose="020B0502040204020203" pitchFamily="34" charset="0"/>
          </a:endParaRPr>
        </a:p>
      </dgm:t>
    </dgm:pt>
    <dgm:pt modelId="{BFE0749E-E343-4A6F-BD09-2810EE6B4BD7}" type="sibTrans" cxnId="{4B40C8DC-6B57-4F5B-8440-7241C649700B}">
      <dgm:prSet custT="1"/>
      <dgm:spPr/>
      <dgm:t>
        <a:bodyPr/>
        <a:lstStyle/>
        <a:p>
          <a:endParaRPr lang="en-US" sz="2000" dirty="0">
            <a:latin typeface="Bahnschrift" panose="020B0502040204020203" pitchFamily="34" charset="0"/>
          </a:endParaRPr>
        </a:p>
      </dgm:t>
    </dgm:pt>
    <dgm:pt modelId="{76D56F19-2708-49DB-8F92-D8AC45F23A9A}">
      <dgm:prSet custT="1"/>
      <dgm:spPr/>
      <dgm:t>
        <a:bodyPr anchor="ctr"/>
        <a:lstStyle/>
        <a:p>
          <a:r>
            <a:rPr lang="en-US" sz="2000" dirty="0" smtClean="0">
              <a:latin typeface="Bahnschrift" panose="020B0502040204020203" pitchFamily="34" charset="0"/>
            </a:rPr>
            <a:t>February 3rd:</a:t>
          </a:r>
          <a:br>
            <a:rPr lang="en-US" sz="2000" dirty="0" smtClean="0">
              <a:latin typeface="Bahnschrift" panose="020B0502040204020203" pitchFamily="34" charset="0"/>
            </a:rPr>
          </a:br>
          <a:r>
            <a:rPr lang="en-US" sz="2000" dirty="0" smtClean="0">
              <a:latin typeface="Bahnschrift" panose="020B0502040204020203" pitchFamily="34" charset="0"/>
            </a:rPr>
            <a:t>Leadership Team drop-in evening for Y9 parents</a:t>
          </a:r>
          <a:endParaRPr lang="en-US" sz="2000" dirty="0">
            <a:latin typeface="Bahnschrift" panose="020B0502040204020203" pitchFamily="34" charset="0"/>
          </a:endParaRPr>
        </a:p>
      </dgm:t>
    </dgm:pt>
    <dgm:pt modelId="{9D5610C2-0A12-494A-AC46-8DD17C08B09F}" type="parTrans" cxnId="{32E90211-17E0-4DDF-9274-DD3E46D811B8}">
      <dgm:prSet/>
      <dgm:spPr/>
      <dgm:t>
        <a:bodyPr/>
        <a:lstStyle/>
        <a:p>
          <a:endParaRPr lang="en-US" sz="2000">
            <a:latin typeface="Bahnschrift" panose="020B0502040204020203" pitchFamily="34" charset="0"/>
          </a:endParaRPr>
        </a:p>
      </dgm:t>
    </dgm:pt>
    <dgm:pt modelId="{EC8965A1-F755-4945-8AAC-DCF1F68F011E}" type="sibTrans" cxnId="{32E90211-17E0-4DDF-9274-DD3E46D811B8}">
      <dgm:prSet/>
      <dgm:spPr/>
      <dgm:t>
        <a:bodyPr/>
        <a:lstStyle/>
        <a:p>
          <a:endParaRPr lang="en-US" sz="2000">
            <a:latin typeface="Bahnschrift" panose="020B0502040204020203" pitchFamily="34" charset="0"/>
          </a:endParaRPr>
        </a:p>
      </dgm:t>
    </dgm:pt>
    <dgm:pt modelId="{4A5FB7C6-3C4C-4F2F-9BE5-B5600ED6D2AB}">
      <dgm:prSet custT="1"/>
      <dgm:spPr/>
      <dgm:t>
        <a:bodyPr/>
        <a:lstStyle/>
        <a:p>
          <a:r>
            <a:rPr lang="en-US" sz="2000" dirty="0" smtClean="0">
              <a:latin typeface="Bahnschrift" panose="020B0502040204020203" pitchFamily="34" charset="0"/>
            </a:rPr>
            <a:t>February</a:t>
          </a:r>
          <a:r>
            <a:rPr lang="en-US" sz="2600" dirty="0" smtClean="0"/>
            <a:t> </a:t>
          </a:r>
          <a:r>
            <a:rPr lang="en-US" sz="2000" dirty="0" smtClean="0">
              <a:latin typeface="Bahnschrift" panose="020B0502040204020203" pitchFamily="34" charset="0"/>
            </a:rPr>
            <a:t>5th:</a:t>
          </a:r>
          <a:br>
            <a:rPr lang="en-US" sz="2000" dirty="0" smtClean="0">
              <a:latin typeface="Bahnschrift" panose="020B0502040204020203" pitchFamily="34" charset="0"/>
            </a:rPr>
          </a:br>
          <a:r>
            <a:rPr lang="en-US" sz="2000" dirty="0" smtClean="0">
              <a:latin typeface="Bahnschrift" panose="020B0502040204020203" pitchFamily="34" charset="0"/>
            </a:rPr>
            <a:t>Y9 options deadline</a:t>
          </a:r>
          <a:endParaRPr lang="en-US" sz="2000" dirty="0">
            <a:latin typeface="Bahnschrift" panose="020B0502040204020203" pitchFamily="34" charset="0"/>
          </a:endParaRPr>
        </a:p>
      </dgm:t>
    </dgm:pt>
    <dgm:pt modelId="{FB535848-2DAF-4C2B-90FF-4EA617BFDA2F}" type="parTrans" cxnId="{F2597DB9-3978-43FC-B3C0-B6242EFACF87}">
      <dgm:prSet/>
      <dgm:spPr/>
      <dgm:t>
        <a:bodyPr/>
        <a:lstStyle/>
        <a:p>
          <a:endParaRPr lang="en-US"/>
        </a:p>
      </dgm:t>
    </dgm:pt>
    <dgm:pt modelId="{1F4037E2-BC81-4F4A-B3C9-CBA470762252}" type="sibTrans" cxnId="{F2597DB9-3978-43FC-B3C0-B6242EFACF87}">
      <dgm:prSet/>
      <dgm:spPr/>
      <dgm:t>
        <a:bodyPr/>
        <a:lstStyle/>
        <a:p>
          <a:endParaRPr lang="en-US"/>
        </a:p>
      </dgm:t>
    </dgm:pt>
    <dgm:pt modelId="{188F864B-016D-4AB3-8478-7C68A1161840}" type="pres">
      <dgm:prSet presAssocID="{D4503D04-C97E-4622-AE07-D0307CB3B4CA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3E5FF7A-683A-40BF-9417-BCAFD8ED56E6}" type="pres">
      <dgm:prSet presAssocID="{D4503D04-C97E-4622-AE07-D0307CB3B4CA}" presName="arrow" presStyleLbl="bgShp" presStyleIdx="0" presStyleCnt="1"/>
      <dgm:spPr/>
    </dgm:pt>
    <dgm:pt modelId="{4B4CD367-4F91-482A-A96D-202BD48338C2}" type="pres">
      <dgm:prSet presAssocID="{D4503D04-C97E-4622-AE07-D0307CB3B4CA}" presName="linearProcess" presStyleCnt="0"/>
      <dgm:spPr/>
    </dgm:pt>
    <dgm:pt modelId="{71CA7430-1E1E-46A6-8E1B-302CBED85676}" type="pres">
      <dgm:prSet presAssocID="{AAC263CB-8256-4B03-92FE-1622698FB3E9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3C5672-334A-4FD0-AA20-E9EA421357F7}" type="pres">
      <dgm:prSet presAssocID="{808B76D0-8EC7-469A-93AC-7A6017188A9D}" presName="sibTrans" presStyleCnt="0"/>
      <dgm:spPr/>
    </dgm:pt>
    <dgm:pt modelId="{E4119631-4609-43AA-9E04-7D10B599D9CC}" type="pres">
      <dgm:prSet presAssocID="{4E8D2E69-0173-4BD3-B96A-7A9C5DD12B47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C66C32-290D-463E-94CD-D2B784E523A1}" type="pres">
      <dgm:prSet presAssocID="{FEF1E80E-8A9E-4B0A-817C-2A4CFDCF3FB2}" presName="sibTrans" presStyleCnt="0"/>
      <dgm:spPr/>
    </dgm:pt>
    <dgm:pt modelId="{C47161B5-FB32-4E65-9A86-9486F95E80CC}" type="pres">
      <dgm:prSet presAssocID="{93A6A030-ABAB-4EFA-B539-0FDB3E07C1EF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D6C12A-9B44-43E0-93E6-D702235D5EB3}" type="pres">
      <dgm:prSet presAssocID="{BFE0749E-E343-4A6F-BD09-2810EE6B4BD7}" presName="sibTrans" presStyleCnt="0"/>
      <dgm:spPr/>
    </dgm:pt>
    <dgm:pt modelId="{7D30BA59-DE4C-4BE4-8B48-4D27B4A2BF37}" type="pres">
      <dgm:prSet presAssocID="{76D56F19-2708-49DB-8F92-D8AC45F23A9A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128BD0-15F7-4DFD-B703-395264006B4E}" type="pres">
      <dgm:prSet presAssocID="{EC8965A1-F755-4945-8AAC-DCF1F68F011E}" presName="sibTrans" presStyleCnt="0"/>
      <dgm:spPr/>
    </dgm:pt>
    <dgm:pt modelId="{A549BED7-4CDF-4394-9C64-6B325902607D}" type="pres">
      <dgm:prSet presAssocID="{4A5FB7C6-3C4C-4F2F-9BE5-B5600ED6D2AB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69235E-02FB-4241-AE77-DE0ED45ED6F9}" type="presOf" srcId="{93A6A030-ABAB-4EFA-B539-0FDB3E07C1EF}" destId="{C47161B5-FB32-4E65-9A86-9486F95E80CC}" srcOrd="0" destOrd="0" presId="urn:microsoft.com/office/officeart/2005/8/layout/hProcess9"/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14C39EB2-50C1-42D8-A8FA-037670C275F7}" type="presOf" srcId="{D4503D04-C97E-4622-AE07-D0307CB3B4CA}" destId="{188F864B-016D-4AB3-8478-7C68A1161840}" srcOrd="0" destOrd="0" presId="urn:microsoft.com/office/officeart/2005/8/layout/hProcess9"/>
    <dgm:cxn modelId="{F5CADD9D-F663-40E1-8368-58CD9E96EB1A}" type="presOf" srcId="{76D56F19-2708-49DB-8F92-D8AC45F23A9A}" destId="{7D30BA59-DE4C-4BE4-8B48-4D27B4A2BF37}" srcOrd="0" destOrd="0" presId="urn:microsoft.com/office/officeart/2005/8/layout/hProcess9"/>
    <dgm:cxn modelId="{5FC34BC8-3877-4596-BA56-0C69646AF926}" type="presOf" srcId="{4A5FB7C6-3C4C-4F2F-9BE5-B5600ED6D2AB}" destId="{A549BED7-4CDF-4394-9C64-6B325902607D}" srcOrd="0" destOrd="0" presId="urn:microsoft.com/office/officeart/2005/8/layout/hProcess9"/>
    <dgm:cxn modelId="{32E90211-17E0-4DDF-9274-DD3E46D811B8}" srcId="{D4503D04-C97E-4622-AE07-D0307CB3B4CA}" destId="{76D56F19-2708-49DB-8F92-D8AC45F23A9A}" srcOrd="3" destOrd="0" parTransId="{9D5610C2-0A12-494A-AC46-8DD17C08B09F}" sibTransId="{EC8965A1-F755-4945-8AAC-DCF1F68F011E}"/>
    <dgm:cxn modelId="{F2597DB9-3978-43FC-B3C0-B6242EFACF87}" srcId="{D4503D04-C97E-4622-AE07-D0307CB3B4CA}" destId="{4A5FB7C6-3C4C-4F2F-9BE5-B5600ED6D2AB}" srcOrd="4" destOrd="0" parTransId="{FB535848-2DAF-4C2B-90FF-4EA617BFDA2F}" sibTransId="{1F4037E2-BC81-4F4A-B3C9-CBA470762252}"/>
    <dgm:cxn modelId="{2C268570-2CD1-4BEC-A1F2-8B1226D0B27F}" type="presOf" srcId="{AAC263CB-8256-4B03-92FE-1622698FB3E9}" destId="{71CA7430-1E1E-46A6-8E1B-302CBED85676}" srcOrd="0" destOrd="0" presId="urn:microsoft.com/office/officeart/2005/8/layout/hProcess9"/>
    <dgm:cxn modelId="{4B40C8DC-6B57-4F5B-8440-7241C649700B}" srcId="{D4503D04-C97E-4622-AE07-D0307CB3B4CA}" destId="{93A6A030-ABAB-4EFA-B539-0FDB3E07C1EF}" srcOrd="2" destOrd="0" parTransId="{3D674B97-6DC6-4A12-85BA-0976D3064237}" sibTransId="{BFE0749E-E343-4A6F-BD09-2810EE6B4BD7}"/>
    <dgm:cxn modelId="{D849115B-4165-4220-A22F-EF97797AA308}" type="presOf" srcId="{4E8D2E69-0173-4BD3-B96A-7A9C5DD12B47}" destId="{E4119631-4609-43AA-9E04-7D10B599D9CC}" srcOrd="0" destOrd="0" presId="urn:microsoft.com/office/officeart/2005/8/layout/hProcess9"/>
    <dgm:cxn modelId="{40931D99-9826-40B3-A466-5CC1CFFDF9F3}" type="presParOf" srcId="{188F864B-016D-4AB3-8478-7C68A1161840}" destId="{63E5FF7A-683A-40BF-9417-BCAFD8ED56E6}" srcOrd="0" destOrd="0" presId="urn:microsoft.com/office/officeart/2005/8/layout/hProcess9"/>
    <dgm:cxn modelId="{D86AB290-9D11-481B-A121-6861BC1988EE}" type="presParOf" srcId="{188F864B-016D-4AB3-8478-7C68A1161840}" destId="{4B4CD367-4F91-482A-A96D-202BD48338C2}" srcOrd="1" destOrd="0" presId="urn:microsoft.com/office/officeart/2005/8/layout/hProcess9"/>
    <dgm:cxn modelId="{8608E282-C595-4FDB-94E1-5A8ADA46A5B8}" type="presParOf" srcId="{4B4CD367-4F91-482A-A96D-202BD48338C2}" destId="{71CA7430-1E1E-46A6-8E1B-302CBED85676}" srcOrd="0" destOrd="0" presId="urn:microsoft.com/office/officeart/2005/8/layout/hProcess9"/>
    <dgm:cxn modelId="{A5D0A09D-76D0-4887-A82A-B3895D4AC89C}" type="presParOf" srcId="{4B4CD367-4F91-482A-A96D-202BD48338C2}" destId="{903C5672-334A-4FD0-AA20-E9EA421357F7}" srcOrd="1" destOrd="0" presId="urn:microsoft.com/office/officeart/2005/8/layout/hProcess9"/>
    <dgm:cxn modelId="{C506DD81-39CB-4C28-93DF-FA15D633E087}" type="presParOf" srcId="{4B4CD367-4F91-482A-A96D-202BD48338C2}" destId="{E4119631-4609-43AA-9E04-7D10B599D9CC}" srcOrd="2" destOrd="0" presId="urn:microsoft.com/office/officeart/2005/8/layout/hProcess9"/>
    <dgm:cxn modelId="{9C7E9A00-67CE-4275-8D4F-7474E15255EB}" type="presParOf" srcId="{4B4CD367-4F91-482A-A96D-202BD48338C2}" destId="{89C66C32-290D-463E-94CD-D2B784E523A1}" srcOrd="3" destOrd="0" presId="urn:microsoft.com/office/officeart/2005/8/layout/hProcess9"/>
    <dgm:cxn modelId="{D99BF57B-6374-4C6B-ADEC-0A6CA540D4B4}" type="presParOf" srcId="{4B4CD367-4F91-482A-A96D-202BD48338C2}" destId="{C47161B5-FB32-4E65-9A86-9486F95E80CC}" srcOrd="4" destOrd="0" presId="urn:microsoft.com/office/officeart/2005/8/layout/hProcess9"/>
    <dgm:cxn modelId="{7A5DA8C5-0EFA-4828-AAF4-9DE909567404}" type="presParOf" srcId="{4B4CD367-4F91-482A-A96D-202BD48338C2}" destId="{7DD6C12A-9B44-43E0-93E6-D702235D5EB3}" srcOrd="5" destOrd="0" presId="urn:microsoft.com/office/officeart/2005/8/layout/hProcess9"/>
    <dgm:cxn modelId="{C1D2D23C-CE3A-4F9E-BCEC-1B686B8CEA47}" type="presParOf" srcId="{4B4CD367-4F91-482A-A96D-202BD48338C2}" destId="{7D30BA59-DE4C-4BE4-8B48-4D27B4A2BF37}" srcOrd="6" destOrd="0" presId="urn:microsoft.com/office/officeart/2005/8/layout/hProcess9"/>
    <dgm:cxn modelId="{38C10113-3CE4-4422-81A7-1F49F870D9A8}" type="presParOf" srcId="{4B4CD367-4F91-482A-A96D-202BD48338C2}" destId="{99128BD0-15F7-4DFD-B703-395264006B4E}" srcOrd="7" destOrd="0" presId="urn:microsoft.com/office/officeart/2005/8/layout/hProcess9"/>
    <dgm:cxn modelId="{F356F217-3888-4EDC-BE0E-95917DDFC91D}" type="presParOf" srcId="{4B4CD367-4F91-482A-A96D-202BD48338C2}" destId="{A549BED7-4CDF-4394-9C64-6B325902607D}" srcOrd="8" destOrd="0" presId="urn:microsoft.com/office/officeart/2005/8/layout/hProcess9"/>
  </dgm:cxnLst>
  <dgm:bg/>
  <dgm:whole>
    <a:effectLst/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2599CD-39F0-4B03-A8C1-5B70D1E2EC24}">
      <dsp:nvSpPr>
        <dsp:cNvPr id="0" name=""/>
        <dsp:cNvSpPr/>
      </dsp:nvSpPr>
      <dsp:spPr>
        <a:xfrm>
          <a:off x="-7061540" y="-1080442"/>
          <a:ext cx="8411131" cy="8411131"/>
        </a:xfrm>
        <a:prstGeom prst="blockArc">
          <a:avLst>
            <a:gd name="adj1" fmla="val 18900000"/>
            <a:gd name="adj2" fmla="val 2700000"/>
            <a:gd name="adj3" fmla="val 257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0C752A-9C68-44EF-8F10-7105F21ACC8C}">
      <dsp:nvSpPr>
        <dsp:cNvPr id="0" name=""/>
        <dsp:cNvSpPr/>
      </dsp:nvSpPr>
      <dsp:spPr>
        <a:xfrm>
          <a:off x="438454" y="284136"/>
          <a:ext cx="5206429" cy="5680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868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Bahnschrift" panose="020B0502040204020203" pitchFamily="34" charset="0"/>
            </a:rPr>
            <a:t>What are the essential subjects?</a:t>
          </a:r>
          <a:endParaRPr lang="en-US" sz="2200" kern="1200" dirty="0">
            <a:latin typeface="Bahnschrift" panose="020B0502040204020203" pitchFamily="34" charset="0"/>
          </a:endParaRPr>
        </a:p>
      </dsp:txBody>
      <dsp:txXfrm>
        <a:off x="438454" y="284136"/>
        <a:ext cx="5206429" cy="568022"/>
      </dsp:txXfrm>
    </dsp:sp>
    <dsp:sp modelId="{DDA3D728-1190-4F33-9F97-78D50DB713C0}">
      <dsp:nvSpPr>
        <dsp:cNvPr id="0" name=""/>
        <dsp:cNvSpPr/>
      </dsp:nvSpPr>
      <dsp:spPr>
        <a:xfrm>
          <a:off x="83440" y="213133"/>
          <a:ext cx="710028" cy="710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565F97-949B-4F3C-A4F7-906629E5F26F}">
      <dsp:nvSpPr>
        <dsp:cNvPr id="0" name=""/>
        <dsp:cNvSpPr/>
      </dsp:nvSpPr>
      <dsp:spPr>
        <a:xfrm>
          <a:off x="952850" y="1136669"/>
          <a:ext cx="4692034" cy="5680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868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Bahnschrift" panose="020B0502040204020203" pitchFamily="34" charset="0"/>
            </a:rPr>
            <a:t>What changes have been made?</a:t>
          </a:r>
          <a:endParaRPr lang="en-US" sz="2200" kern="1200" dirty="0">
            <a:latin typeface="Bahnschrift" panose="020B0502040204020203" pitchFamily="34" charset="0"/>
          </a:endParaRPr>
        </a:p>
      </dsp:txBody>
      <dsp:txXfrm>
        <a:off x="952850" y="1136669"/>
        <a:ext cx="4692034" cy="568022"/>
      </dsp:txXfrm>
    </dsp:sp>
    <dsp:sp modelId="{C08D6697-4BAB-486F-B6EA-0CC87E24E541}">
      <dsp:nvSpPr>
        <dsp:cNvPr id="0" name=""/>
        <dsp:cNvSpPr/>
      </dsp:nvSpPr>
      <dsp:spPr>
        <a:xfrm>
          <a:off x="597836" y="1065667"/>
          <a:ext cx="710028" cy="710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46C792-9F62-4BD0-B869-2FFCD7557535}">
      <dsp:nvSpPr>
        <dsp:cNvPr id="0" name=""/>
        <dsp:cNvSpPr/>
      </dsp:nvSpPr>
      <dsp:spPr>
        <a:xfrm>
          <a:off x="1234736" y="2059359"/>
          <a:ext cx="4410147" cy="5680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868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Bahnschrift" panose="020B0502040204020203" pitchFamily="34" charset="0"/>
            </a:rPr>
            <a:t>GCSE vs BTEC vs OCR?</a:t>
          </a:r>
          <a:endParaRPr lang="en-US" sz="2200" kern="1200" dirty="0">
            <a:latin typeface="Bahnschrift" panose="020B0502040204020203" pitchFamily="34" charset="0"/>
          </a:endParaRPr>
        </a:p>
      </dsp:txBody>
      <dsp:txXfrm>
        <a:off x="1234736" y="2059359"/>
        <a:ext cx="4410147" cy="568022"/>
      </dsp:txXfrm>
    </dsp:sp>
    <dsp:sp modelId="{C7B64450-7DF5-4795-90F7-B57D968AB94B}">
      <dsp:nvSpPr>
        <dsp:cNvPr id="0" name=""/>
        <dsp:cNvSpPr/>
      </dsp:nvSpPr>
      <dsp:spPr>
        <a:xfrm>
          <a:off x="879722" y="1917575"/>
          <a:ext cx="710028" cy="710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A2C125-F728-4450-8A19-1780932FF089}">
      <dsp:nvSpPr>
        <dsp:cNvPr id="0" name=""/>
        <dsp:cNvSpPr/>
      </dsp:nvSpPr>
      <dsp:spPr>
        <a:xfrm>
          <a:off x="1324739" y="2841112"/>
          <a:ext cx="4320144" cy="5680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868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Bahnschrift" panose="020B0502040204020203" pitchFamily="34" charset="0"/>
            </a:rPr>
            <a:t>What are the options this year?</a:t>
          </a:r>
          <a:endParaRPr lang="en-US" sz="2200" kern="1200" dirty="0">
            <a:latin typeface="Bahnschrift" panose="020B0502040204020203" pitchFamily="34" charset="0"/>
          </a:endParaRPr>
        </a:p>
      </dsp:txBody>
      <dsp:txXfrm>
        <a:off x="1324739" y="2841112"/>
        <a:ext cx="4320144" cy="568022"/>
      </dsp:txXfrm>
    </dsp:sp>
    <dsp:sp modelId="{0A012583-7A01-45FD-9EAC-9C374C35A4AB}">
      <dsp:nvSpPr>
        <dsp:cNvPr id="0" name=""/>
        <dsp:cNvSpPr/>
      </dsp:nvSpPr>
      <dsp:spPr>
        <a:xfrm>
          <a:off x="969725" y="2770109"/>
          <a:ext cx="710028" cy="710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84BC26-15E4-40C5-928F-3BDE7260173A}">
      <dsp:nvSpPr>
        <dsp:cNvPr id="0" name=""/>
        <dsp:cNvSpPr/>
      </dsp:nvSpPr>
      <dsp:spPr>
        <a:xfrm>
          <a:off x="1234736" y="3693645"/>
          <a:ext cx="4410147" cy="5680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868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Bahnschrift" panose="020B0502040204020203" pitchFamily="34" charset="0"/>
            </a:rPr>
            <a:t>How do Y9s choose?</a:t>
          </a:r>
          <a:endParaRPr lang="en-US" sz="2200" kern="1200" dirty="0">
            <a:latin typeface="Bahnschrift" panose="020B0502040204020203" pitchFamily="34" charset="0"/>
          </a:endParaRPr>
        </a:p>
      </dsp:txBody>
      <dsp:txXfrm>
        <a:off x="1234736" y="3693645"/>
        <a:ext cx="4410147" cy="568022"/>
      </dsp:txXfrm>
    </dsp:sp>
    <dsp:sp modelId="{0756C99B-7597-4858-990B-9B31C0EAEDED}">
      <dsp:nvSpPr>
        <dsp:cNvPr id="0" name=""/>
        <dsp:cNvSpPr/>
      </dsp:nvSpPr>
      <dsp:spPr>
        <a:xfrm>
          <a:off x="879722" y="3622643"/>
          <a:ext cx="710028" cy="710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08957E-D110-4EAD-9898-34061E6F3E7C}">
      <dsp:nvSpPr>
        <dsp:cNvPr id="0" name=""/>
        <dsp:cNvSpPr/>
      </dsp:nvSpPr>
      <dsp:spPr>
        <a:xfrm>
          <a:off x="952850" y="4545554"/>
          <a:ext cx="4692034" cy="5680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868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Bahnschrift" panose="020B0502040204020203" pitchFamily="34" charset="0"/>
            </a:rPr>
            <a:t>What support is available?</a:t>
          </a:r>
          <a:endParaRPr lang="en-US" sz="2200" kern="1200" dirty="0">
            <a:latin typeface="Bahnschrift" panose="020B0502040204020203" pitchFamily="34" charset="0"/>
          </a:endParaRPr>
        </a:p>
      </dsp:txBody>
      <dsp:txXfrm>
        <a:off x="952850" y="4545554"/>
        <a:ext cx="4692034" cy="568022"/>
      </dsp:txXfrm>
    </dsp:sp>
    <dsp:sp modelId="{83B655AC-69E3-45C7-A0A7-599A618EDAFB}">
      <dsp:nvSpPr>
        <dsp:cNvPr id="0" name=""/>
        <dsp:cNvSpPr/>
      </dsp:nvSpPr>
      <dsp:spPr>
        <a:xfrm>
          <a:off x="597836" y="4474551"/>
          <a:ext cx="710028" cy="710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A53383-3974-4363-831D-99F164211FEA}">
      <dsp:nvSpPr>
        <dsp:cNvPr id="0" name=""/>
        <dsp:cNvSpPr/>
      </dsp:nvSpPr>
      <dsp:spPr>
        <a:xfrm>
          <a:off x="438454" y="5398088"/>
          <a:ext cx="5206429" cy="5680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868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kern="1200" dirty="0" smtClean="0">
              <a:latin typeface="Bahnschrift" panose="020B0502040204020203" pitchFamily="34" charset="0"/>
            </a:rPr>
            <a:t>What timeframe do Y9s have?</a:t>
          </a:r>
          <a:endParaRPr lang="en-US" sz="2200" b="0" kern="1200" dirty="0">
            <a:latin typeface="Bahnschrift" panose="020B0502040204020203" pitchFamily="34" charset="0"/>
          </a:endParaRPr>
        </a:p>
      </dsp:txBody>
      <dsp:txXfrm>
        <a:off x="438454" y="5398088"/>
        <a:ext cx="5206429" cy="568022"/>
      </dsp:txXfrm>
    </dsp:sp>
    <dsp:sp modelId="{6DCCB4B2-566F-4B62-9B4B-5707D845129A}">
      <dsp:nvSpPr>
        <dsp:cNvPr id="0" name=""/>
        <dsp:cNvSpPr/>
      </dsp:nvSpPr>
      <dsp:spPr>
        <a:xfrm>
          <a:off x="83440" y="5327085"/>
          <a:ext cx="710028" cy="710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C7A936-8543-41F6-A297-8493684D2330}">
      <dsp:nvSpPr>
        <dsp:cNvPr id="0" name=""/>
        <dsp:cNvSpPr/>
      </dsp:nvSpPr>
      <dsp:spPr>
        <a:xfrm>
          <a:off x="2782153" y="0"/>
          <a:ext cx="1798717" cy="179871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Bahnschrift" panose="020B0502040204020203" pitchFamily="34" charset="0"/>
            </a:rPr>
            <a:t>Enjoyment</a:t>
          </a:r>
          <a:endParaRPr lang="en-GB" sz="1800" kern="1200" dirty="0">
            <a:latin typeface="Bahnschrift" panose="020B0502040204020203" pitchFamily="34" charset="0"/>
          </a:endParaRPr>
        </a:p>
      </dsp:txBody>
      <dsp:txXfrm>
        <a:off x="3045569" y="263415"/>
        <a:ext cx="1271885" cy="1271883"/>
      </dsp:txXfrm>
    </dsp:sp>
    <dsp:sp modelId="{7195FC8E-520A-4EE4-9968-39374D9F3099}">
      <dsp:nvSpPr>
        <dsp:cNvPr id="0" name=""/>
        <dsp:cNvSpPr/>
      </dsp:nvSpPr>
      <dsp:spPr>
        <a:xfrm>
          <a:off x="3707082" y="1199641"/>
          <a:ext cx="1798717" cy="179871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>
              <a:latin typeface="Bahnschrift" panose="020B0502040204020203" pitchFamily="34" charset="0"/>
            </a:rPr>
            <a:t>Independence</a:t>
          </a:r>
          <a:endParaRPr lang="en-GB" sz="1400" kern="1200">
            <a:latin typeface="Bahnschrift" panose="020B0502040204020203" pitchFamily="34" charset="0"/>
          </a:endParaRPr>
        </a:p>
      </dsp:txBody>
      <dsp:txXfrm>
        <a:off x="3970498" y="1463056"/>
        <a:ext cx="1271885" cy="1271883"/>
      </dsp:txXfrm>
    </dsp:sp>
    <dsp:sp modelId="{67DC2BF3-3669-404E-9C2D-73F71C68BAE0}">
      <dsp:nvSpPr>
        <dsp:cNvPr id="0" name=""/>
        <dsp:cNvSpPr/>
      </dsp:nvSpPr>
      <dsp:spPr>
        <a:xfrm>
          <a:off x="4632561" y="0"/>
          <a:ext cx="1798717" cy="179871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latin typeface="Bahnschrift" panose="020B0502040204020203" pitchFamily="34" charset="0"/>
            </a:rPr>
            <a:t>Aptitude</a:t>
          </a:r>
          <a:endParaRPr lang="en-GB" sz="2000" kern="1200">
            <a:latin typeface="Bahnschrift" panose="020B0502040204020203" pitchFamily="34" charset="0"/>
          </a:endParaRPr>
        </a:p>
      </dsp:txBody>
      <dsp:txXfrm>
        <a:off x="4895977" y="263415"/>
        <a:ext cx="1271885" cy="1271883"/>
      </dsp:txXfrm>
    </dsp:sp>
    <dsp:sp modelId="{69E6016B-315F-4852-9678-1E372E1B4A7F}">
      <dsp:nvSpPr>
        <dsp:cNvPr id="0" name=""/>
        <dsp:cNvSpPr/>
      </dsp:nvSpPr>
      <dsp:spPr>
        <a:xfrm>
          <a:off x="5557490" y="1199641"/>
          <a:ext cx="1798717" cy="179871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latin typeface="Bahnschrift" panose="020B0502040204020203" pitchFamily="34" charset="0"/>
            </a:rPr>
            <a:t>Balance</a:t>
          </a:r>
          <a:endParaRPr lang="en-GB" sz="2000" kern="1200">
            <a:latin typeface="Bahnschrift" panose="020B0502040204020203" pitchFamily="34" charset="0"/>
          </a:endParaRPr>
        </a:p>
      </dsp:txBody>
      <dsp:txXfrm>
        <a:off x="5820906" y="1463056"/>
        <a:ext cx="1271885" cy="1271883"/>
      </dsp:txXfrm>
    </dsp:sp>
    <dsp:sp modelId="{9C819BB1-B21E-4DCB-BFFA-9358E8CD5865}">
      <dsp:nvSpPr>
        <dsp:cNvPr id="0" name=""/>
        <dsp:cNvSpPr/>
      </dsp:nvSpPr>
      <dsp:spPr>
        <a:xfrm>
          <a:off x="6482419" y="0"/>
          <a:ext cx="1798717" cy="179871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Bahnschrift" panose="020B0502040204020203" pitchFamily="34" charset="0"/>
            </a:rPr>
            <a:t>Prospects</a:t>
          </a:r>
          <a:endParaRPr lang="en-GB" sz="2000" kern="1200" dirty="0">
            <a:latin typeface="Bahnschrift" panose="020B0502040204020203" pitchFamily="34" charset="0"/>
          </a:endParaRPr>
        </a:p>
      </dsp:txBody>
      <dsp:txXfrm>
        <a:off x="6745835" y="263415"/>
        <a:ext cx="1271885" cy="12718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E5FF7A-683A-40BF-9417-BCAFD8ED56E6}">
      <dsp:nvSpPr>
        <dsp:cNvPr id="0" name=""/>
        <dsp:cNvSpPr/>
      </dsp:nvSpPr>
      <dsp:spPr>
        <a:xfrm>
          <a:off x="868296" y="0"/>
          <a:ext cx="9840694" cy="4670514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CA7430-1E1E-46A6-8E1B-302CBED85676}">
      <dsp:nvSpPr>
        <dsp:cNvPr id="0" name=""/>
        <dsp:cNvSpPr/>
      </dsp:nvSpPr>
      <dsp:spPr>
        <a:xfrm>
          <a:off x="3391" y="1401154"/>
          <a:ext cx="2041853" cy="186820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Bahnschrift" panose="020B0502040204020203" pitchFamily="34" charset="0"/>
            </a:rPr>
            <a:t>January 14</a:t>
          </a:r>
          <a:r>
            <a:rPr lang="en-US" sz="2000" kern="1200" baseline="30000" dirty="0" smtClean="0">
              <a:latin typeface="Bahnschrift" panose="020B0502040204020203" pitchFamily="34" charset="0"/>
            </a:rPr>
            <a:t>th</a:t>
          </a:r>
          <a:r>
            <a:rPr lang="en-US" sz="2000" kern="1200" dirty="0" smtClean="0">
              <a:latin typeface="Bahnschrift" panose="020B0502040204020203" pitchFamily="34" charset="0"/>
            </a:rPr>
            <a:t>:</a:t>
          </a:r>
          <a:br>
            <a:rPr lang="en-US" sz="2000" kern="1200" dirty="0" smtClean="0">
              <a:latin typeface="Bahnschrift" panose="020B0502040204020203" pitchFamily="34" charset="0"/>
            </a:rPr>
          </a:br>
          <a:r>
            <a:rPr lang="en-US" sz="2000" kern="1200" dirty="0" smtClean="0">
              <a:latin typeface="Bahnschrift" panose="020B0502040204020203" pitchFamily="34" charset="0"/>
            </a:rPr>
            <a:t>Y9 options website made available to parents and students</a:t>
          </a:r>
          <a:endParaRPr lang="en-US" sz="2000" kern="1200" dirty="0">
            <a:latin typeface="Bahnschrift" panose="020B0502040204020203" pitchFamily="34" charset="0"/>
          </a:endParaRPr>
        </a:p>
      </dsp:txBody>
      <dsp:txXfrm>
        <a:off x="94589" y="1492352"/>
        <a:ext cx="1859457" cy="1685809"/>
      </dsp:txXfrm>
    </dsp:sp>
    <dsp:sp modelId="{E4119631-4609-43AA-9E04-7D10B599D9CC}">
      <dsp:nvSpPr>
        <dsp:cNvPr id="0" name=""/>
        <dsp:cNvSpPr/>
      </dsp:nvSpPr>
      <dsp:spPr>
        <a:xfrm>
          <a:off x="2385554" y="1401154"/>
          <a:ext cx="2041853" cy="186820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Bahnschrift" panose="020B0502040204020203" pitchFamily="34" charset="0"/>
            </a:rPr>
            <a:t>January 27th:</a:t>
          </a:r>
          <a:br>
            <a:rPr lang="en-US" sz="2000" kern="1200" dirty="0" smtClean="0">
              <a:latin typeface="Bahnschrift" panose="020B0502040204020203" pitchFamily="34" charset="0"/>
            </a:rPr>
          </a:br>
          <a:r>
            <a:rPr lang="en-US" sz="2000" kern="1200" dirty="0" smtClean="0">
              <a:latin typeface="Bahnschrift" panose="020B0502040204020203" pitchFamily="34" charset="0"/>
            </a:rPr>
            <a:t>Y9 parent’s evening</a:t>
          </a:r>
          <a:endParaRPr lang="en-US" sz="2000" kern="1200" dirty="0">
            <a:latin typeface="Bahnschrift" panose="020B0502040204020203" pitchFamily="34" charset="0"/>
          </a:endParaRPr>
        </a:p>
      </dsp:txBody>
      <dsp:txXfrm>
        <a:off x="2476752" y="1492352"/>
        <a:ext cx="1859457" cy="1685809"/>
      </dsp:txXfrm>
    </dsp:sp>
    <dsp:sp modelId="{C47161B5-FB32-4E65-9A86-9486F95E80CC}">
      <dsp:nvSpPr>
        <dsp:cNvPr id="0" name=""/>
        <dsp:cNvSpPr/>
      </dsp:nvSpPr>
      <dsp:spPr>
        <a:xfrm>
          <a:off x="4767717" y="1401154"/>
          <a:ext cx="2041853" cy="186820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Bahnschrift" panose="020B0502040204020203" pitchFamily="34" charset="0"/>
            </a:rPr>
            <a:t>January 28</a:t>
          </a:r>
          <a:r>
            <a:rPr lang="en-US" sz="2000" kern="1200" baseline="30000" dirty="0" smtClean="0">
              <a:latin typeface="Bahnschrift" panose="020B0502040204020203" pitchFamily="34" charset="0"/>
            </a:rPr>
            <a:t>th</a:t>
          </a:r>
          <a:r>
            <a:rPr lang="en-US" sz="2000" kern="1200" dirty="0" smtClean="0">
              <a:latin typeface="Bahnschrift" panose="020B0502040204020203" pitchFamily="34" charset="0"/>
            </a:rPr>
            <a:t>:</a:t>
          </a:r>
          <a:br>
            <a:rPr lang="en-US" sz="2000" kern="1200" dirty="0" smtClean="0">
              <a:latin typeface="Bahnschrift" panose="020B0502040204020203" pitchFamily="34" charset="0"/>
            </a:rPr>
          </a:br>
          <a:r>
            <a:rPr lang="en-US" sz="2000" kern="1200" dirty="0" smtClean="0">
              <a:latin typeface="Bahnschrift" panose="020B0502040204020203" pitchFamily="34" charset="0"/>
            </a:rPr>
            <a:t>Y9 options opens</a:t>
          </a:r>
          <a:endParaRPr lang="en-US" sz="2000" kern="1200" dirty="0">
            <a:latin typeface="Bahnschrift" panose="020B0502040204020203" pitchFamily="34" charset="0"/>
          </a:endParaRPr>
        </a:p>
      </dsp:txBody>
      <dsp:txXfrm>
        <a:off x="4858915" y="1492352"/>
        <a:ext cx="1859457" cy="1685809"/>
      </dsp:txXfrm>
    </dsp:sp>
    <dsp:sp modelId="{7D30BA59-DE4C-4BE4-8B48-4D27B4A2BF37}">
      <dsp:nvSpPr>
        <dsp:cNvPr id="0" name=""/>
        <dsp:cNvSpPr/>
      </dsp:nvSpPr>
      <dsp:spPr>
        <a:xfrm>
          <a:off x="7149879" y="1401154"/>
          <a:ext cx="2041853" cy="18682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Bahnschrift" panose="020B0502040204020203" pitchFamily="34" charset="0"/>
            </a:rPr>
            <a:t>February 3rd:</a:t>
          </a:r>
          <a:br>
            <a:rPr lang="en-US" sz="2000" kern="1200" dirty="0" smtClean="0">
              <a:latin typeface="Bahnschrift" panose="020B0502040204020203" pitchFamily="34" charset="0"/>
            </a:rPr>
          </a:br>
          <a:r>
            <a:rPr lang="en-US" sz="2000" kern="1200" dirty="0" smtClean="0">
              <a:latin typeface="Bahnschrift" panose="020B0502040204020203" pitchFamily="34" charset="0"/>
            </a:rPr>
            <a:t>Leadership Team drop-in evening for Y9 parents</a:t>
          </a:r>
          <a:endParaRPr lang="en-US" sz="2000" kern="1200" dirty="0">
            <a:latin typeface="Bahnschrift" panose="020B0502040204020203" pitchFamily="34" charset="0"/>
          </a:endParaRPr>
        </a:p>
      </dsp:txBody>
      <dsp:txXfrm>
        <a:off x="7241077" y="1492352"/>
        <a:ext cx="1859457" cy="1685809"/>
      </dsp:txXfrm>
    </dsp:sp>
    <dsp:sp modelId="{A549BED7-4CDF-4394-9C64-6B325902607D}">
      <dsp:nvSpPr>
        <dsp:cNvPr id="0" name=""/>
        <dsp:cNvSpPr/>
      </dsp:nvSpPr>
      <dsp:spPr>
        <a:xfrm>
          <a:off x="9532042" y="1401154"/>
          <a:ext cx="2041853" cy="186820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Bahnschrift" panose="020B0502040204020203" pitchFamily="34" charset="0"/>
            </a:rPr>
            <a:t>February</a:t>
          </a:r>
          <a:r>
            <a:rPr lang="en-US" sz="2600" kern="1200" dirty="0" smtClean="0"/>
            <a:t> </a:t>
          </a:r>
          <a:r>
            <a:rPr lang="en-US" sz="2000" kern="1200" dirty="0" smtClean="0">
              <a:latin typeface="Bahnschrift" panose="020B0502040204020203" pitchFamily="34" charset="0"/>
            </a:rPr>
            <a:t>5th:</a:t>
          </a:r>
          <a:br>
            <a:rPr lang="en-US" sz="2000" kern="1200" dirty="0" smtClean="0">
              <a:latin typeface="Bahnschrift" panose="020B0502040204020203" pitchFamily="34" charset="0"/>
            </a:rPr>
          </a:br>
          <a:r>
            <a:rPr lang="en-US" sz="2000" kern="1200" dirty="0" smtClean="0">
              <a:latin typeface="Bahnschrift" panose="020B0502040204020203" pitchFamily="34" charset="0"/>
            </a:rPr>
            <a:t>Y9 options deadline</a:t>
          </a:r>
          <a:endParaRPr lang="en-US" sz="2000" kern="1200" dirty="0">
            <a:latin typeface="Bahnschrift" panose="020B0502040204020203" pitchFamily="34" charset="0"/>
          </a:endParaRPr>
        </a:p>
      </dsp:txBody>
      <dsp:txXfrm>
        <a:off x="9623240" y="1492352"/>
        <a:ext cx="1859457" cy="16858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C40FD4-49E5-45F4-9F5F-D127674F3B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7B86CE-7533-4591-A533-3B285CBFBD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2818B-C764-43FB-9100-6BE58FDE1954}" type="datetimeFigureOut">
              <a:rPr lang="en-US" smtClean="0"/>
              <a:t>11/27/2020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7BB4A-C2FA-48DD-9F31-664DF2C9F7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40AB79-C081-43E8-B49C-BA9D38FCF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F1E10-4074-4DC3-8E35-9146BD1FD8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12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BC4BE-0D73-E240-8B38-104FAC465A91}" type="datetimeFigureOut">
              <a:rPr lang="en-US" smtClean="0"/>
              <a:t>11/27/2020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C15C5-0688-5345-99FC-721E08AD15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8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035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207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512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5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33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627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307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0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02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520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007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416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835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363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75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6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65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74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96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68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638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97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870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38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767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3.xml"/><Relationship Id="rId12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Data" Target="../diagrams/data3.xml"/><Relationship Id="rId11" Type="http://schemas.openxmlformats.org/officeDocument/2006/relationships/image" Target="../media/image3.png"/><Relationship Id="rId5" Type="http://schemas.openxmlformats.org/officeDocument/2006/relationships/image" Target="../media/image1.jpeg"/><Relationship Id="rId10" Type="http://schemas.microsoft.com/office/2007/relationships/diagramDrawing" Target="../diagrams/drawing3.xml"/><Relationship Id="rId4" Type="http://schemas.openxmlformats.org/officeDocument/2006/relationships/notesSlide" Target="../notesSlides/notesSlide6.xml"/><Relationship Id="rId9" Type="http://schemas.openxmlformats.org/officeDocument/2006/relationships/diagramColors" Target="../diagrams/colors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.jpeg"/><Relationship Id="rId10" Type="http://schemas.openxmlformats.org/officeDocument/2006/relationships/diagramLayout" Target="../diagrams/layout1.xml"/><Relationship Id="rId4" Type="http://schemas.openxmlformats.org/officeDocument/2006/relationships/notesSlide" Target="../notesSlides/notesSlide2.xml"/><Relationship Id="rId9" Type="http://schemas.openxmlformats.org/officeDocument/2006/relationships/diagramData" Target="../diagrams/data1.xml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chart" Target="../charts/chart1.xm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Data" Target="../diagrams/data2.xml"/><Relationship Id="rId11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diagramDrawing" Target="../diagrams/drawing2.xml"/><Relationship Id="rId4" Type="http://schemas.openxmlformats.org/officeDocument/2006/relationships/notesSlide" Target="../notesSlides/notesSlide4.xml"/><Relationship Id="rId9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udents looking into microscope">
            <a:extLst>
              <a:ext uri="{FF2B5EF4-FFF2-40B4-BE49-F238E27FC236}">
                <a16:creationId xmlns:a16="http://schemas.microsoft.com/office/drawing/2014/main" id="{082DAC18-E623-0546-920C-6676DF6BBA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80833-6B30-404E-B0FA-39D7DC4B1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124" y="0"/>
            <a:ext cx="11251756" cy="6857990"/>
          </a:xfrm>
        </p:spPr>
        <p:txBody>
          <a:bodyPr anchor="ctr">
            <a:noAutofit/>
          </a:bodyPr>
          <a:lstStyle/>
          <a:p>
            <a:pPr algn="l"/>
            <a:r>
              <a:rPr lang="en-US" sz="11700" b="1" dirty="0" smtClean="0">
                <a:latin typeface="Bahnschrift" panose="020B0502040204020203" pitchFamily="34" charset="0"/>
              </a:rPr>
              <a:t>Y9 options information</a:t>
            </a:r>
            <a:r>
              <a:rPr lang="en-US" sz="11700" b="1" dirty="0">
                <a:latin typeface="Bahnschrift" panose="020B0502040204020203" pitchFamily="34" charset="0"/>
              </a:rPr>
              <a:t/>
            </a:r>
            <a:br>
              <a:rPr lang="en-US" sz="11700" b="1" dirty="0">
                <a:latin typeface="Bahnschrift" panose="020B0502040204020203" pitchFamily="34" charset="0"/>
              </a:rPr>
            </a:br>
            <a:r>
              <a:rPr lang="en-US" sz="117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2021/22</a:t>
            </a:r>
            <a:endParaRPr lang="en-US" sz="11700" b="1" dirty="0">
              <a:latin typeface="Bahnschrift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" t="-5515" r="-306" b="5515"/>
          <a:stretch/>
        </p:blipFill>
        <p:spPr>
          <a:xfrm>
            <a:off x="8801064" y="5434676"/>
            <a:ext cx="3318965" cy="1289552"/>
          </a:xfrm>
          <a:prstGeom prst="rect">
            <a:avLst/>
          </a:prstGeom>
          <a:solidFill>
            <a:schemeClr val="tx1">
              <a:alpha val="88000"/>
            </a:schemeClr>
          </a:solidFill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01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06"/>
    </mc:Choice>
    <mc:Fallback>
      <p:transition spd="slow" advTm="28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561474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Bahnschrift" panose="020B0502040204020203" pitchFamily="34" charset="0"/>
              </a:rPr>
              <a:t>Y9 options information – examples</a:t>
            </a:r>
            <a:endParaRPr lang="en-GB" b="1" dirty="0">
              <a:latin typeface="Bahnschrift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4" y="1427747"/>
            <a:ext cx="2888146" cy="436345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3200" u="sng" cap="none" dirty="0" smtClean="0">
                <a:latin typeface="Bahnschrift" panose="020B0502040204020203" pitchFamily="34" charset="0"/>
              </a:rPr>
              <a:t>Example 1:</a:t>
            </a:r>
          </a:p>
          <a:p>
            <a:pPr marL="0" indent="0">
              <a:buNone/>
            </a:pPr>
            <a:r>
              <a:rPr lang="en-GB" sz="3200" cap="none" dirty="0" smtClean="0">
                <a:latin typeface="Bahnschrift" panose="020B0502040204020203" pitchFamily="34" charset="0"/>
              </a:rPr>
              <a:t>Geography</a:t>
            </a:r>
          </a:p>
          <a:p>
            <a:pPr marL="0" indent="0">
              <a:buNone/>
            </a:pPr>
            <a:r>
              <a:rPr lang="en-GB" sz="3200" cap="none" dirty="0" smtClean="0">
                <a:latin typeface="Bahnschrift" panose="020B0502040204020203" pitchFamily="34" charset="0"/>
              </a:rPr>
              <a:t>History</a:t>
            </a:r>
          </a:p>
          <a:p>
            <a:pPr marL="0" indent="0">
              <a:buNone/>
            </a:pPr>
            <a:r>
              <a:rPr lang="en-GB" sz="3200" cap="none" dirty="0" smtClean="0">
                <a:latin typeface="Bahnschrift" panose="020B0502040204020203" pitchFamily="34" charset="0"/>
              </a:rPr>
              <a:t>Triple Science</a:t>
            </a:r>
            <a:endParaRPr lang="en-GB" sz="3200" cap="none" dirty="0">
              <a:latin typeface="Bahnschrift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" t="-5515" r="47715" b="55331"/>
          <a:stretch/>
        </p:blipFill>
        <p:spPr>
          <a:xfrm>
            <a:off x="10184826" y="265764"/>
            <a:ext cx="1725169" cy="647147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067713" y="1427746"/>
            <a:ext cx="3247488" cy="43634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3200" u="sng" cap="none" dirty="0" smtClean="0">
                <a:latin typeface="Bahnschrift" panose="020B0502040204020203" pitchFamily="34" charset="0"/>
              </a:rPr>
              <a:t>Example 2:</a:t>
            </a:r>
          </a:p>
          <a:p>
            <a:pPr marL="0" indent="0">
              <a:buFont typeface="Arial"/>
              <a:buNone/>
            </a:pPr>
            <a:r>
              <a:rPr lang="en-GB" sz="3200" cap="none" dirty="0" smtClean="0">
                <a:latin typeface="Bahnschrift" panose="020B0502040204020203" pitchFamily="34" charset="0"/>
              </a:rPr>
              <a:t>History</a:t>
            </a:r>
          </a:p>
          <a:p>
            <a:pPr marL="0" indent="0">
              <a:buFont typeface="Arial"/>
              <a:buNone/>
            </a:pPr>
            <a:r>
              <a:rPr lang="en-GB" sz="3200" cap="none" dirty="0" smtClean="0">
                <a:latin typeface="Bahnschrift" panose="020B0502040204020203" pitchFamily="34" charset="0"/>
              </a:rPr>
              <a:t>Religious Studies</a:t>
            </a:r>
          </a:p>
          <a:p>
            <a:pPr marL="0" indent="0">
              <a:buFont typeface="Arial"/>
              <a:buNone/>
            </a:pPr>
            <a:r>
              <a:rPr lang="en-GB" sz="3200" cap="none" dirty="0" smtClean="0">
                <a:latin typeface="Bahnschrift" panose="020B0502040204020203" pitchFamily="34" charset="0"/>
              </a:rPr>
              <a:t>Health and Social Care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722730" y="1427745"/>
            <a:ext cx="3247488" cy="43634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3200" u="sng" cap="none" dirty="0" smtClean="0">
                <a:latin typeface="Bahnschrift" panose="020B0502040204020203" pitchFamily="34" charset="0"/>
              </a:rPr>
              <a:t>Example 3:</a:t>
            </a:r>
          </a:p>
          <a:p>
            <a:pPr marL="0" indent="0">
              <a:buFont typeface="Arial"/>
              <a:buNone/>
            </a:pPr>
            <a:r>
              <a:rPr lang="en-GB" sz="3200" cap="none" dirty="0" smtClean="0">
                <a:latin typeface="Bahnschrift" panose="020B0502040204020203" pitchFamily="34" charset="0"/>
              </a:rPr>
              <a:t>French</a:t>
            </a:r>
          </a:p>
          <a:p>
            <a:pPr marL="0" indent="0">
              <a:buFont typeface="Arial"/>
              <a:buNone/>
            </a:pPr>
            <a:r>
              <a:rPr lang="en-GB" sz="3200" cap="none" dirty="0" smtClean="0">
                <a:latin typeface="Bahnschrift" panose="020B0502040204020203" pitchFamily="34" charset="0"/>
              </a:rPr>
              <a:t>Music</a:t>
            </a:r>
          </a:p>
          <a:p>
            <a:pPr marL="0" indent="0">
              <a:buFont typeface="Arial"/>
              <a:buNone/>
            </a:pPr>
            <a:r>
              <a:rPr lang="en-GB" sz="3200" cap="none" dirty="0" smtClean="0">
                <a:latin typeface="Bahnschrift" panose="020B0502040204020203" pitchFamily="34" charset="0"/>
              </a:rPr>
              <a:t>DT: Resistant Materials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66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95"/>
    </mc:Choice>
    <mc:Fallback>
      <p:transition spd="slow" advTm="36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561474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Bahnschrift" panose="020B0502040204020203" pitchFamily="34" charset="0"/>
              </a:rPr>
              <a:t>Y9 options information – How will they choose?</a:t>
            </a:r>
            <a:endParaRPr lang="en-GB" b="1" dirty="0">
              <a:latin typeface="Bahnschrift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3" y="1427747"/>
            <a:ext cx="10355448" cy="436345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cap="none" dirty="0" smtClean="0">
                <a:latin typeface="Bahnschrift" panose="020B0502040204020203" pitchFamily="34" charset="0"/>
              </a:rPr>
              <a:t>In previous years, students have completed their option choices on paper and handed them in. </a:t>
            </a:r>
          </a:p>
          <a:p>
            <a:pPr marL="0" indent="0">
              <a:buNone/>
            </a:pPr>
            <a:endParaRPr lang="en-GB" sz="3200" cap="none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en-GB" sz="3200" cap="none" dirty="0" smtClean="0">
                <a:latin typeface="Bahnschrift" panose="020B0502040204020203" pitchFamily="34" charset="0"/>
              </a:rPr>
              <a:t>This year, the options process will be </a:t>
            </a:r>
            <a:r>
              <a:rPr lang="en-GB" sz="3200" u="sng" cap="none" dirty="0" smtClean="0">
                <a:latin typeface="Bahnschrift" panose="020B0502040204020203" pitchFamily="34" charset="0"/>
              </a:rPr>
              <a:t>completed online and at home</a:t>
            </a:r>
            <a:r>
              <a:rPr lang="en-GB" sz="3200" cap="none" dirty="0" smtClean="0">
                <a:latin typeface="Bahnschrift" panose="020B0502040204020203" pitchFamily="34" charset="0"/>
              </a:rPr>
              <a:t>. In January, during tutor-time, students will learn how to navigate and submit their options.</a:t>
            </a:r>
            <a:endParaRPr lang="en-GB" sz="3200" cap="none" dirty="0">
              <a:latin typeface="Bahnschrift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" t="-5515" r="47715" b="55331"/>
          <a:stretch/>
        </p:blipFill>
        <p:spPr>
          <a:xfrm>
            <a:off x="10184826" y="265764"/>
            <a:ext cx="1725169" cy="647147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87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00"/>
    </mc:Choice>
    <mc:Fallback>
      <p:transition spd="slow" advTm="23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255" y="609600"/>
            <a:ext cx="10373156" cy="561474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Bahnschrift" panose="020B0502040204020203" pitchFamily="34" charset="0"/>
              </a:rPr>
              <a:t>Y9 options information – What support is available?</a:t>
            </a:r>
            <a:endParaRPr lang="en-GB" b="1" dirty="0">
              <a:latin typeface="Bahnschrift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622" y="1427747"/>
            <a:ext cx="4810847" cy="436345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GB" sz="2400" u="sng" cap="none" dirty="0" err="1" smtClean="0">
                <a:latin typeface="Bahnschrift" panose="020B0502040204020203" pitchFamily="34" charset="0"/>
              </a:rPr>
              <a:t>Xello</a:t>
            </a:r>
            <a:r>
              <a:rPr lang="en-GB" sz="2400" u="sng" cap="none" dirty="0" smtClean="0">
                <a:latin typeface="Bahnschrift" panose="020B0502040204020203" pitchFamily="34" charset="0"/>
              </a:rPr>
              <a:t> (online and at home):</a:t>
            </a:r>
            <a:endParaRPr lang="en-GB" sz="2400" cap="none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en-GB" sz="2400" cap="none" dirty="0" smtClean="0">
                <a:latin typeface="Bahnschrift" panose="020B0502040204020203" pitchFamily="34" charset="0"/>
              </a:rPr>
              <a:t>During tutor-time, Y9 students will be provided with a login and training for </a:t>
            </a:r>
            <a:r>
              <a:rPr lang="en-GB" sz="2400" cap="none" dirty="0" err="1" smtClean="0">
                <a:latin typeface="Bahnschrift" panose="020B0502040204020203" pitchFamily="34" charset="0"/>
              </a:rPr>
              <a:t>Xello</a:t>
            </a:r>
            <a:r>
              <a:rPr lang="en-GB" sz="2400" cap="none" dirty="0" smtClean="0">
                <a:latin typeface="Bahnschrift" panose="020B0502040204020203" pitchFamily="34" charset="0"/>
              </a:rPr>
              <a:t>. </a:t>
            </a:r>
          </a:p>
          <a:p>
            <a:pPr marL="0" indent="0">
              <a:buNone/>
            </a:pPr>
            <a:r>
              <a:rPr lang="en-GB" sz="2400" cap="none" dirty="0" smtClean="0">
                <a:latin typeface="Bahnschrift" panose="020B0502040204020203" pitchFamily="34" charset="0"/>
              </a:rPr>
              <a:t>Prior the tutor-time sessions, Y9 can access this using their school email address and date of birth as password (DD/MM/YYYY).</a:t>
            </a:r>
          </a:p>
          <a:p>
            <a:pPr marL="0" indent="0">
              <a:buNone/>
            </a:pPr>
            <a:r>
              <a:rPr lang="en-GB" sz="2400" cap="none" dirty="0" err="1" smtClean="0">
                <a:latin typeface="Bahnschrift" panose="020B0502040204020203" pitchFamily="34" charset="0"/>
              </a:rPr>
              <a:t>Xello</a:t>
            </a:r>
            <a:r>
              <a:rPr lang="en-GB" sz="2400" cap="none" dirty="0" smtClean="0">
                <a:latin typeface="Bahnschrift" panose="020B0502040204020203" pitchFamily="34" charset="0"/>
              </a:rPr>
              <a:t> is an online platform where students explore </a:t>
            </a:r>
            <a:r>
              <a:rPr lang="en-GB" sz="2400" cap="none" dirty="0">
                <a:latin typeface="Bahnschrift" panose="020B0502040204020203" pitchFamily="34" charset="0"/>
              </a:rPr>
              <a:t>hundreds of career, college, and university options that </a:t>
            </a:r>
            <a:r>
              <a:rPr lang="en-GB" sz="2400" cap="none" dirty="0" smtClean="0">
                <a:latin typeface="Bahnschrift" panose="020B0502040204020203" pitchFamily="34" charset="0"/>
              </a:rPr>
              <a:t>match their interests. </a:t>
            </a:r>
            <a:endParaRPr lang="en-GB" sz="2400" cap="none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endParaRPr lang="en-GB" sz="2400" cap="none" dirty="0" smtClean="0">
              <a:latin typeface="Bahnschrift" panose="020B0502040204020203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612865" y="1427746"/>
            <a:ext cx="5052266" cy="4363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700" u="sng" cap="none" dirty="0" smtClean="0">
                <a:latin typeface="Bahnschrift" panose="020B0502040204020203" pitchFamily="34" charset="0"/>
              </a:rPr>
              <a:t>Careers (in-school):</a:t>
            </a:r>
          </a:p>
          <a:p>
            <a:pPr marL="0" indent="0">
              <a:buNone/>
            </a:pPr>
            <a:r>
              <a:rPr lang="en-GB" sz="2700" cap="none" dirty="0" smtClean="0">
                <a:latin typeface="Bahnschrift" panose="020B0502040204020203" pitchFamily="34" charset="0"/>
              </a:rPr>
              <a:t>Students will be able to speak to their form-tutor, curriculum leaders and current KS4 students about their choices.</a:t>
            </a:r>
          </a:p>
          <a:p>
            <a:pPr marL="0" indent="0">
              <a:buNone/>
            </a:pPr>
            <a:r>
              <a:rPr lang="en-GB" sz="2700" cap="none" dirty="0" smtClean="0">
                <a:latin typeface="Bahnschrift" panose="020B0502040204020203" pitchFamily="34" charset="0"/>
              </a:rPr>
              <a:t>Drop-in and support sessions will be organised by the Progress Leader and the Leadership Team to ensure your child is well-informed about the options process.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" t="-5515" r="47715" b="55331"/>
          <a:stretch/>
        </p:blipFill>
        <p:spPr>
          <a:xfrm>
            <a:off x="10184826" y="265764"/>
            <a:ext cx="1725169" cy="647147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76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97"/>
    </mc:Choice>
    <mc:Fallback>
      <p:transition spd="slow" advTm="80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 descr="Icon SmartArt graphic">
            <a:extLst>
              <a:ext uri="{FF2B5EF4-FFF2-40B4-BE49-F238E27FC236}">
                <a16:creationId xmlns:a16="http://schemas.microsoft.com/office/drawing/2014/main" id="{2B828A48-3EC3-4EF9-8697-5D2A44F3F0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752208"/>
              </p:ext>
            </p:extLst>
          </p:nvPr>
        </p:nvGraphicFramePr>
        <p:xfrm>
          <a:off x="305768" y="1597892"/>
          <a:ext cx="11577288" cy="4670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561474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Bahnschrift" panose="020B0502040204020203" pitchFamily="34" charset="0"/>
              </a:rPr>
              <a:t>Y9 options information – timeline</a:t>
            </a:r>
            <a:endParaRPr lang="en-GB" b="1" dirty="0">
              <a:latin typeface="Bahnschrift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" t="-5515" r="47715" b="55331"/>
          <a:stretch/>
        </p:blipFill>
        <p:spPr>
          <a:xfrm>
            <a:off x="10184826" y="265764"/>
            <a:ext cx="1725169" cy="647147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15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89"/>
    </mc:Choice>
    <mc:Fallback>
      <p:transition spd="slow" advTm="54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udents looking into microscope">
            <a:extLst>
              <a:ext uri="{FF2B5EF4-FFF2-40B4-BE49-F238E27FC236}">
                <a16:creationId xmlns:a16="http://schemas.microsoft.com/office/drawing/2014/main" id="{082DAC18-E623-0546-920C-6676DF6BBA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80833-6B30-404E-B0FA-39D7DC4B1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7899" y="609601"/>
            <a:ext cx="8676222" cy="3200400"/>
          </a:xfrm>
        </p:spPr>
        <p:txBody>
          <a:bodyPr>
            <a:noAutofit/>
          </a:bodyPr>
          <a:lstStyle/>
          <a:p>
            <a:r>
              <a:rPr lang="en-US" sz="11700" b="1" dirty="0">
                <a:latin typeface="Bahnschrift" panose="020B0502040204020203" pitchFamily="34" charset="0"/>
              </a:rPr>
              <a:t>Thank </a:t>
            </a:r>
            <a:r>
              <a:rPr lang="en-US" sz="117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You</a:t>
            </a:r>
            <a:endParaRPr lang="en-US" sz="117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49C5163-C20C-4544-B7B1-4C17B8DBE1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686" y="3810001"/>
            <a:ext cx="7680959" cy="1905000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Bahnschrift" panose="020B0502040204020203" pitchFamily="34" charset="0"/>
              </a:rPr>
              <a:t>P</a:t>
            </a:r>
            <a:r>
              <a:rPr lang="en-US" cap="none" dirty="0" smtClean="0">
                <a:latin typeface="Bahnschrift" panose="020B0502040204020203" pitchFamily="34" charset="0"/>
              </a:rPr>
              <a:t>lease contact Matthew Hunt (Y9 Progress Leader) for more information relating to this presentation.</a:t>
            </a:r>
          </a:p>
          <a:p>
            <a:endParaRPr lang="en-US" cap="none" dirty="0">
              <a:latin typeface="Bahnschrift" panose="020B0502040204020203" pitchFamily="34" charset="0"/>
            </a:endParaRPr>
          </a:p>
          <a:p>
            <a:r>
              <a:rPr lang="en-US" cap="none" dirty="0" smtClean="0">
                <a:latin typeface="Bahnschrift" panose="020B0502040204020203" pitchFamily="34" charset="0"/>
              </a:rPr>
              <a:t>matthewhunt@birleysecondaryacademy.co.uk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61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43"/>
    </mc:Choice>
    <mc:Fallback>
      <p:transition spd="slow" advTm="39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64" y="0"/>
            <a:ext cx="5917142" cy="69099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latin typeface="Bahnschrift" panose="020B0502040204020203" pitchFamily="34" charset="0"/>
              </a:rPr>
              <a:t>Y9 options information –an overview</a:t>
            </a:r>
            <a:endParaRPr lang="en-US" sz="2400" b="1" dirty="0">
              <a:latin typeface="Bahnschrift" panose="020B0502040204020203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7EE51AF-124C-4480-A4EA-7C1E9F8CC8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hnschrift" panose="020B0502040204020203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8757540-E5B7-47A6-BD81-8B54DAF689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85061" y="160868"/>
            <a:ext cx="1846073" cy="27788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hnschrift" panose="020B0502040204020203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C0983F6-1C8E-4D0F-98C9-3667AD6E71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7" y="4071410"/>
            <a:ext cx="1898121" cy="26445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hnschrift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37014" t="21489" r="38249" b="20000"/>
          <a:stretch/>
        </p:blipFill>
        <p:spPr>
          <a:xfrm>
            <a:off x="6256867" y="4069539"/>
            <a:ext cx="1898121" cy="2646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49291" t="28272" r="30479" b="35456"/>
          <a:stretch/>
        </p:blipFill>
        <p:spPr>
          <a:xfrm>
            <a:off x="6256867" y="154928"/>
            <a:ext cx="3699933" cy="37312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64526" y="3100590"/>
            <a:ext cx="3860800" cy="35877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Bahnschrift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26112" t="27778" r="58354" b="27284"/>
          <a:stretch/>
        </p:blipFill>
        <p:spPr>
          <a:xfrm>
            <a:off x="10171112" y="154928"/>
            <a:ext cx="1860021" cy="29397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24858" t="39173" r="50886" b="19286"/>
          <a:stretch/>
        </p:blipFill>
        <p:spPr>
          <a:xfrm>
            <a:off x="8420061" y="3196343"/>
            <a:ext cx="3611071" cy="3478777"/>
          </a:xfrm>
          <a:prstGeom prst="rect">
            <a:avLst/>
          </a:prstGeom>
        </p:spPr>
      </p:pic>
      <p:graphicFrame>
        <p:nvGraphicFramePr>
          <p:cNvPr id="28" name="Content Placeholder 2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6556025"/>
              </p:ext>
            </p:extLst>
          </p:nvPr>
        </p:nvGraphicFramePr>
        <p:xfrm>
          <a:off x="153364" y="424873"/>
          <a:ext cx="5728325" cy="6250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0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49"/>
    </mc:Choice>
    <mc:Fallback>
      <p:transition spd="slow" advTm="36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561474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Bahnschrift" panose="020B0502040204020203" pitchFamily="34" charset="0"/>
              </a:rPr>
              <a:t>Y9 options information – the essentials</a:t>
            </a:r>
            <a:endParaRPr lang="en-GB" b="1" dirty="0">
              <a:latin typeface="Bahnschrift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427747"/>
            <a:ext cx="4567056" cy="436345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3200" cap="none" dirty="0" smtClean="0">
                <a:latin typeface="Bahnschrift" panose="020B0502040204020203" pitchFamily="34" charset="0"/>
              </a:rPr>
              <a:t>All students will study: </a:t>
            </a:r>
            <a:br>
              <a:rPr lang="en-GB" sz="3200" cap="none" dirty="0" smtClean="0">
                <a:latin typeface="Bahnschrift" panose="020B0502040204020203" pitchFamily="34" charset="0"/>
              </a:rPr>
            </a:br>
            <a:r>
              <a:rPr lang="en-GB" sz="3200" cap="none" dirty="0" smtClean="0">
                <a:latin typeface="Bahnschrift" panose="020B0502040204020203" pitchFamily="34" charset="0"/>
              </a:rPr>
              <a:t/>
            </a:r>
            <a:br>
              <a:rPr lang="en-GB" sz="3200" cap="none" dirty="0" smtClean="0">
                <a:latin typeface="Bahnschrift" panose="020B0502040204020203" pitchFamily="34" charset="0"/>
              </a:rPr>
            </a:br>
            <a:r>
              <a:rPr lang="en-GB" sz="3200" cap="none" dirty="0" smtClean="0">
                <a:latin typeface="Bahnschrift" panose="020B0502040204020203" pitchFamily="34" charset="0"/>
              </a:rPr>
              <a:t>English language,</a:t>
            </a:r>
            <a:br>
              <a:rPr lang="en-GB" sz="3200" cap="none" dirty="0" smtClean="0">
                <a:latin typeface="Bahnschrift" panose="020B0502040204020203" pitchFamily="34" charset="0"/>
              </a:rPr>
            </a:br>
            <a:r>
              <a:rPr lang="en-GB" sz="3200" cap="none" dirty="0" smtClean="0">
                <a:latin typeface="Bahnschrift" panose="020B0502040204020203" pitchFamily="34" charset="0"/>
              </a:rPr>
              <a:t>English literature, </a:t>
            </a:r>
            <a:br>
              <a:rPr lang="en-GB" sz="3200" cap="none" dirty="0" smtClean="0">
                <a:latin typeface="Bahnschrift" panose="020B0502040204020203" pitchFamily="34" charset="0"/>
              </a:rPr>
            </a:br>
            <a:r>
              <a:rPr lang="en-GB" sz="3200" cap="none" dirty="0" smtClean="0">
                <a:latin typeface="Bahnschrift" panose="020B0502040204020203" pitchFamily="34" charset="0"/>
              </a:rPr>
              <a:t>mathematics </a:t>
            </a:r>
            <a:br>
              <a:rPr lang="en-GB" sz="3200" cap="none" dirty="0" smtClean="0">
                <a:latin typeface="Bahnschrift" panose="020B0502040204020203" pitchFamily="34" charset="0"/>
              </a:rPr>
            </a:br>
            <a:r>
              <a:rPr lang="en-GB" sz="3200" cap="none" dirty="0" smtClean="0">
                <a:latin typeface="Bahnschrift" panose="020B0502040204020203" pitchFamily="34" charset="0"/>
              </a:rPr>
              <a:t>and double science*.</a:t>
            </a:r>
            <a:endParaRPr lang="en-GB" sz="3200" cap="none" dirty="0">
              <a:latin typeface="Bahnschrift" panose="020B0502040204020203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480354" y="1664942"/>
            <a:ext cx="4832079" cy="4566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GB" sz="3200" dirty="0">
              <a:latin typeface="Bahnschrift" panose="020B0502040204020203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141413" y="5639603"/>
            <a:ext cx="7137266" cy="816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3200" cap="none" dirty="0" smtClean="0">
                <a:latin typeface="Bahnschrift" panose="020B0502040204020203" pitchFamily="34" charset="0"/>
              </a:rPr>
              <a:t>*To be explained further in the presentation.</a:t>
            </a:r>
            <a:endParaRPr lang="en-GB" sz="3200" cap="none" dirty="0">
              <a:latin typeface="Bahnschrift" panose="020B0502040204020203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612865" y="1427746"/>
            <a:ext cx="5052266" cy="43634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cap="none" dirty="0">
                <a:latin typeface="Bahnschrift" panose="020B0502040204020203" pitchFamily="34" charset="0"/>
              </a:rPr>
              <a:t>All students will receive: </a:t>
            </a:r>
            <a:br>
              <a:rPr lang="en-GB" sz="3200" cap="none" dirty="0">
                <a:latin typeface="Bahnschrift" panose="020B0502040204020203" pitchFamily="34" charset="0"/>
              </a:rPr>
            </a:br>
            <a:r>
              <a:rPr lang="en-GB" sz="3200" cap="none" dirty="0">
                <a:latin typeface="Bahnschrift" panose="020B0502040204020203" pitchFamily="34" charset="0"/>
              </a:rPr>
              <a:t/>
            </a:r>
            <a:br>
              <a:rPr lang="en-GB" sz="3200" cap="none" dirty="0">
                <a:latin typeface="Bahnschrift" panose="020B0502040204020203" pitchFamily="34" charset="0"/>
              </a:rPr>
            </a:br>
            <a:r>
              <a:rPr lang="en-GB" sz="3200" cap="none" dirty="0" smtClean="0">
                <a:latin typeface="Bahnschrift" panose="020B0502040204020203" pitchFamily="34" charset="0"/>
              </a:rPr>
              <a:t>Three </a:t>
            </a:r>
            <a:r>
              <a:rPr lang="en-GB" sz="3200" cap="none" dirty="0">
                <a:latin typeface="Bahnschrift" panose="020B0502040204020203" pitchFamily="34" charset="0"/>
              </a:rPr>
              <a:t>hours of </a:t>
            </a:r>
            <a:r>
              <a:rPr lang="en-GB" sz="3200" cap="none" dirty="0" smtClean="0">
                <a:latin typeface="Bahnschrift" panose="020B0502040204020203" pitchFamily="34" charset="0"/>
              </a:rPr>
              <a:t>PE </a:t>
            </a:r>
            <a:r>
              <a:rPr lang="en-GB" sz="3200" cap="none" dirty="0">
                <a:latin typeface="Bahnschrift" panose="020B0502040204020203" pitchFamily="34" charset="0"/>
              </a:rPr>
              <a:t>and </a:t>
            </a:r>
            <a:r>
              <a:rPr lang="en-GB" sz="3200" cap="none" dirty="0" smtClean="0">
                <a:latin typeface="Bahnschrift" panose="020B0502040204020203" pitchFamily="34" charset="0"/>
              </a:rPr>
              <a:t>PSHE (Personal, social and health education) per fortnight.</a:t>
            </a:r>
            <a:endParaRPr lang="en-GB" sz="3200" cap="none" dirty="0">
              <a:latin typeface="Bahnschrift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" t="-5515" r="47715" b="55331"/>
          <a:stretch/>
        </p:blipFill>
        <p:spPr>
          <a:xfrm>
            <a:off x="10184826" y="265764"/>
            <a:ext cx="1725169" cy="647147"/>
          </a:xfrm>
          <a:prstGeom prst="rect">
            <a:avLst/>
          </a:prstGeom>
          <a:noFill/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44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19"/>
    </mc:Choice>
    <mc:Fallback>
      <p:transition spd="slow" advTm="27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561474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Bahnschrift" panose="020B0502040204020203" pitchFamily="34" charset="0"/>
              </a:rPr>
              <a:t>Y9 options information – important changes</a:t>
            </a:r>
            <a:endParaRPr lang="en-GB" b="1" dirty="0">
              <a:latin typeface="Bahnschrift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427747"/>
            <a:ext cx="9905998" cy="43634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200" cap="none" dirty="0" smtClean="0">
                <a:latin typeface="Bahnschrift" panose="020B0502040204020203" pitchFamily="34" charset="0"/>
              </a:rPr>
              <a:t>Previously, students selected </a:t>
            </a:r>
            <a:r>
              <a:rPr lang="en-GB" sz="3200" u="sng" cap="none" dirty="0" smtClean="0">
                <a:latin typeface="Bahnschrift" panose="020B0502040204020203" pitchFamily="34" charset="0"/>
              </a:rPr>
              <a:t>four options </a:t>
            </a:r>
            <a:r>
              <a:rPr lang="en-GB" sz="3200" cap="none" dirty="0" smtClean="0">
                <a:latin typeface="Bahnschrift" panose="020B0502040204020203" pitchFamily="34" charset="0"/>
              </a:rPr>
              <a:t>for KS4.</a:t>
            </a:r>
          </a:p>
          <a:p>
            <a:pPr marL="0" indent="0">
              <a:buNone/>
            </a:pPr>
            <a:endParaRPr lang="en-GB" sz="3200" cap="none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en-GB" sz="3200" cap="none" dirty="0" smtClean="0">
                <a:latin typeface="Bahnschrift" panose="020B0502040204020203" pitchFamily="34" charset="0"/>
              </a:rPr>
              <a:t>This year, Y9s will select </a:t>
            </a:r>
            <a:r>
              <a:rPr lang="en-GB" sz="3200" u="sng" cap="none" dirty="0" smtClean="0">
                <a:latin typeface="Bahnschrift" panose="020B0502040204020203" pitchFamily="34" charset="0"/>
              </a:rPr>
              <a:t>three options </a:t>
            </a:r>
            <a:r>
              <a:rPr lang="en-GB" sz="3200" cap="none" dirty="0" smtClean="0">
                <a:latin typeface="Bahnschrift" panose="020B0502040204020203" pitchFamily="34" charset="0"/>
              </a:rPr>
              <a:t>for KS4.</a:t>
            </a:r>
          </a:p>
          <a:p>
            <a:pPr marL="0" indent="0">
              <a:buNone/>
            </a:pPr>
            <a:endParaRPr lang="en-GB" sz="3200" cap="none" dirty="0" smtClean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en-GB" sz="3200" cap="none" dirty="0" smtClean="0">
                <a:latin typeface="Bahnschrift" panose="020B0502040204020203" pitchFamily="34" charset="0"/>
              </a:rPr>
              <a:t>The Academy has made this decision to support the </a:t>
            </a:r>
            <a:r>
              <a:rPr lang="en-GB" sz="3200" u="sng" cap="none" dirty="0" smtClean="0">
                <a:latin typeface="Bahnschrift" panose="020B0502040204020203" pitchFamily="34" charset="0"/>
              </a:rPr>
              <a:t>mental</a:t>
            </a:r>
            <a:r>
              <a:rPr lang="en-GB" sz="3200" cap="none" dirty="0" smtClean="0">
                <a:latin typeface="Bahnschrift" panose="020B0502040204020203" pitchFamily="34" charset="0"/>
              </a:rPr>
              <a:t> and </a:t>
            </a:r>
            <a:r>
              <a:rPr lang="en-GB" sz="3200" u="sng" cap="none" dirty="0" smtClean="0">
                <a:latin typeface="Bahnschrift" panose="020B0502040204020203" pitchFamily="34" charset="0"/>
              </a:rPr>
              <a:t>physical</a:t>
            </a:r>
            <a:r>
              <a:rPr lang="en-GB" sz="3200" cap="none" dirty="0" smtClean="0">
                <a:latin typeface="Bahnschrift" panose="020B0502040204020203" pitchFamily="34" charset="0"/>
              </a:rPr>
              <a:t> health of the students and to ensure there is recovery curriculum in place for the amount of unprecedented lost learning.</a:t>
            </a:r>
            <a:endParaRPr lang="en-GB" sz="3200" cap="none" dirty="0">
              <a:latin typeface="Bahnschrift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" t="-5515" r="47715" b="55331"/>
          <a:stretch/>
        </p:blipFill>
        <p:spPr>
          <a:xfrm>
            <a:off x="10184826" y="291890"/>
            <a:ext cx="1725169" cy="647147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6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36"/>
    </mc:Choice>
    <mc:Fallback>
      <p:transition spd="slow" advTm="28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561474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Bahnschrift" panose="020B0502040204020203" pitchFamily="34" charset="0"/>
              </a:rPr>
              <a:t>Y9 options information – differing qualifications</a:t>
            </a:r>
            <a:endParaRPr lang="en-GB" b="1" dirty="0">
              <a:latin typeface="Bahnschrift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427747"/>
            <a:ext cx="4567056" cy="4363453"/>
          </a:xfrm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r>
              <a:rPr lang="en-GB" sz="3200" u="sng" cap="none" dirty="0" smtClean="0">
                <a:latin typeface="Bahnschrift" panose="020B0502040204020203" pitchFamily="34" charset="0"/>
              </a:rPr>
              <a:t>GCSEs</a:t>
            </a:r>
            <a:r>
              <a:rPr lang="en-GB" sz="3200" cap="none" dirty="0" smtClean="0">
                <a:latin typeface="Bahnschrift" panose="020B0502040204020203" pitchFamily="34" charset="0"/>
              </a:rPr>
              <a:t/>
            </a:r>
            <a:br>
              <a:rPr lang="en-GB" sz="3200" cap="none" dirty="0" smtClean="0">
                <a:latin typeface="Bahnschrift" panose="020B0502040204020203" pitchFamily="34" charset="0"/>
              </a:rPr>
            </a:br>
            <a:r>
              <a:rPr lang="en-GB" sz="3200" cap="none" dirty="0" smtClean="0">
                <a:latin typeface="Bahnschrift" panose="020B0502040204020203" pitchFamily="34" charset="0"/>
              </a:rPr>
              <a:t/>
            </a:r>
            <a:br>
              <a:rPr lang="en-GB" sz="3200" cap="none" dirty="0" smtClean="0">
                <a:latin typeface="Bahnschrift" panose="020B0502040204020203" pitchFamily="34" charset="0"/>
              </a:rPr>
            </a:br>
            <a:r>
              <a:rPr lang="en-GB" sz="3200" cap="none" dirty="0" smtClean="0">
                <a:latin typeface="Bahnschrift" panose="020B0502040204020203" pitchFamily="34" charset="0"/>
              </a:rPr>
              <a:t>General certificate of secondary education in one subject area.</a:t>
            </a:r>
          </a:p>
          <a:p>
            <a:pPr marL="0" indent="0">
              <a:buNone/>
            </a:pPr>
            <a:r>
              <a:rPr lang="en-GB" sz="3200" cap="none" dirty="0" smtClean="0">
                <a:latin typeface="Bahnschrift" panose="020B0502040204020203" pitchFamily="34" charset="0"/>
              </a:rPr>
              <a:t>Typically studied over two years with exams in Y11.</a:t>
            </a:r>
          </a:p>
          <a:p>
            <a:pPr marL="0" indent="0">
              <a:buNone/>
            </a:pPr>
            <a:r>
              <a:rPr lang="en-GB" sz="3200" cap="none" dirty="0" smtClean="0">
                <a:latin typeface="Bahnschrift" panose="020B0502040204020203" pitchFamily="34" charset="0"/>
              </a:rPr>
              <a:t>Graded from 1 to 9 (high).</a:t>
            </a:r>
            <a:endParaRPr lang="en-GB" sz="3200" cap="none" dirty="0">
              <a:latin typeface="Bahnschrift" panose="020B0502040204020203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612865" y="1427746"/>
            <a:ext cx="5052266" cy="43634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u="sng" cap="none" dirty="0" smtClean="0">
                <a:latin typeface="Bahnschrift" panose="020B0502040204020203" pitchFamily="34" charset="0"/>
              </a:rPr>
              <a:t>BTECs and OCR Nationals:</a:t>
            </a:r>
          </a:p>
          <a:p>
            <a:pPr marL="0" indent="0">
              <a:buNone/>
            </a:pPr>
            <a:r>
              <a:rPr lang="en-GB" sz="3200" cap="none" dirty="0" smtClean="0">
                <a:latin typeface="Bahnschrift" panose="020B0502040204020203" pitchFamily="34" charset="0"/>
              </a:rPr>
              <a:t>Equivalent to one GCSE.</a:t>
            </a:r>
          </a:p>
          <a:p>
            <a:pPr marL="0" indent="0">
              <a:buNone/>
            </a:pPr>
            <a:r>
              <a:rPr lang="en-GB" sz="3200" cap="none" dirty="0" smtClean="0">
                <a:latin typeface="Bahnschrift" panose="020B0502040204020203" pitchFamily="34" charset="0"/>
              </a:rPr>
              <a:t>Developed for subject areas that need to assess students in </a:t>
            </a:r>
            <a:r>
              <a:rPr lang="en-GB" sz="3200" u="sng" cap="none" dirty="0" smtClean="0">
                <a:latin typeface="Bahnschrift" panose="020B0502040204020203" pitchFamily="34" charset="0"/>
              </a:rPr>
              <a:t>more vocational </a:t>
            </a:r>
            <a:r>
              <a:rPr lang="en-GB" sz="3200" cap="none" dirty="0" smtClean="0">
                <a:latin typeface="Bahnschrift" panose="020B0502040204020203" pitchFamily="34" charset="0"/>
              </a:rPr>
              <a:t>ways. </a:t>
            </a:r>
          </a:p>
          <a:p>
            <a:pPr marL="0" indent="0">
              <a:buNone/>
            </a:pPr>
            <a:r>
              <a:rPr lang="en-GB" sz="3200" cap="none" dirty="0" smtClean="0">
                <a:latin typeface="Bahnschrift" panose="020B0502040204020203" pitchFamily="34" charset="0"/>
              </a:rPr>
              <a:t>Graded from pass, at level 1, through merit to distinction star, at level 2 (high).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" t="-5515" r="47715" b="55331"/>
          <a:stretch/>
        </p:blipFill>
        <p:spPr>
          <a:xfrm>
            <a:off x="10184826" y="265764"/>
            <a:ext cx="1725169" cy="647147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78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65"/>
    </mc:Choice>
    <mc:Fallback>
      <p:transition spd="slow" advTm="51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6673" y="643466"/>
            <a:ext cx="4059887" cy="5571065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b="1" dirty="0" smtClean="0">
                <a:latin typeface="Bahnschrift" panose="020B0502040204020203" pitchFamily="34" charset="0"/>
              </a:rPr>
              <a:t>Qualification uptake - last year</a:t>
            </a:r>
            <a:endParaRPr lang="en-US" sz="2400" b="1" dirty="0">
              <a:latin typeface="Bahnschrift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C750A-B8E7-49A0-A00A-F72451271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21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4D0436-4FAC-43D1-9565-515BBE80D7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908066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82E424-AAF6-43AC-AC56-03BA23E0C9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150420" y="3429000"/>
            <a:ext cx="6858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6" name="Content Placeholder 5" descr="chart placeholder">
            <a:extLst>
              <a:ext uri="{FF2B5EF4-FFF2-40B4-BE49-F238E27FC236}">
                <a16:creationId xmlns:a16="http://schemas.microsoft.com/office/drawing/2014/main" id="{4F8339CB-596F-46C7-A612-EA1CB5750E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4439271"/>
              </p:ext>
            </p:extLst>
          </p:nvPr>
        </p:nvGraphicFramePr>
        <p:xfrm>
          <a:off x="193040" y="182880"/>
          <a:ext cx="7179127" cy="6502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33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37"/>
    </mc:Choice>
    <mc:Fallback>
      <p:transition spd="slow" advTm="21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302301"/>
            <a:ext cx="9905998" cy="561474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Bahnschrift" panose="020B0502040204020203" pitchFamily="34" charset="0"/>
              </a:rPr>
              <a:t>Y9 options information – Career pathways</a:t>
            </a:r>
            <a:endParaRPr lang="en-GB" b="1" dirty="0">
              <a:latin typeface="Bahnschrift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" t="-5515" r="47715" b="55331"/>
          <a:stretch/>
        </p:blipFill>
        <p:spPr>
          <a:xfrm>
            <a:off x="10184826" y="291890"/>
            <a:ext cx="1725169" cy="647147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141412" y="939037"/>
            <a:ext cx="9905998" cy="2445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400" cap="none" dirty="0" smtClean="0">
                <a:latin typeface="Bahnschrift" panose="020B0502040204020203" pitchFamily="34" charset="0"/>
              </a:rPr>
              <a:t>Despite being in Y9, it is important for students to consider their future ambitions when selecting their options. </a:t>
            </a:r>
          </a:p>
          <a:p>
            <a:pPr marL="0" indent="0">
              <a:buFont typeface="Arial"/>
              <a:buNone/>
            </a:pPr>
            <a:r>
              <a:rPr lang="en-GB" sz="2400" cap="none" dirty="0" smtClean="0">
                <a:latin typeface="Bahnschrift" panose="020B0502040204020203" pitchFamily="34" charset="0"/>
              </a:rPr>
              <a:t>If your son/daughter already has a university/post-16 course in mind, check the entry requirements and work backwards from there. </a:t>
            </a:r>
          </a:p>
          <a:p>
            <a:pPr marL="0" indent="0">
              <a:buFont typeface="Arial"/>
              <a:buNone/>
            </a:pPr>
            <a:r>
              <a:rPr lang="en-GB" sz="2400" cap="none" dirty="0" smtClean="0">
                <a:latin typeface="Bahnschrift" panose="020B0502040204020203" pitchFamily="34" charset="0"/>
              </a:rPr>
              <a:t>Further in the presentation, there is more information on what support is available for students.</a:t>
            </a:r>
            <a:endParaRPr lang="en-GB" sz="2400" cap="none" dirty="0">
              <a:latin typeface="Bahnschrift" panose="020B0502040204020203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272403"/>
              </p:ext>
            </p:extLst>
          </p:nvPr>
        </p:nvGraphicFramePr>
        <p:xfrm>
          <a:off x="646110" y="3425199"/>
          <a:ext cx="11063290" cy="2998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77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221"/>
    </mc:Choice>
    <mc:Fallback>
      <p:transition spd="slow" advTm="98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561474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Bahnschrift" panose="020B0502040204020203" pitchFamily="34" charset="0"/>
              </a:rPr>
              <a:t>Y9 options information – The choices</a:t>
            </a:r>
            <a:endParaRPr lang="en-GB" b="1" dirty="0">
              <a:latin typeface="Bahnschrift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954" y="1171075"/>
            <a:ext cx="11464245" cy="135005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3200" u="sng" cap="none" dirty="0" smtClean="0">
                <a:latin typeface="Bahnschrift" panose="020B0502040204020203" pitchFamily="34" charset="0"/>
              </a:rPr>
              <a:t>1st option must be:</a:t>
            </a:r>
          </a:p>
          <a:p>
            <a:pPr marL="0" indent="0">
              <a:buNone/>
            </a:pPr>
            <a:r>
              <a:rPr lang="en-GB" sz="3200" cap="none" dirty="0" smtClean="0">
                <a:latin typeface="Bahnschrift" panose="020B0502040204020203" pitchFamily="34" charset="0"/>
              </a:rPr>
              <a:t>Geography, History or French.</a:t>
            </a:r>
            <a:endParaRPr lang="en-GB" sz="3200" cap="none" dirty="0">
              <a:latin typeface="Bahnschrift" panose="020B0502040204020203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22953" y="2564216"/>
            <a:ext cx="11464245" cy="37435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3200" u="sng" cap="none" dirty="0" smtClean="0">
                <a:latin typeface="Bahnschrift" panose="020B0502040204020203" pitchFamily="34" charset="0"/>
              </a:rPr>
              <a:t>2</a:t>
            </a:r>
            <a:r>
              <a:rPr lang="en-GB" sz="3200" u="sng" cap="none" baseline="30000" dirty="0" smtClean="0">
                <a:latin typeface="Bahnschrift" panose="020B0502040204020203" pitchFamily="34" charset="0"/>
              </a:rPr>
              <a:t>nd</a:t>
            </a:r>
            <a:r>
              <a:rPr lang="en-GB" sz="3200" u="sng" cap="none" dirty="0" smtClean="0">
                <a:latin typeface="Bahnschrift" panose="020B0502040204020203" pitchFamily="34" charset="0"/>
              </a:rPr>
              <a:t> and 3rd options will be any two of the following: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200" cap="none" dirty="0" smtClean="0">
                <a:latin typeface="Bahnschrift" panose="020B0502040204020203" pitchFamily="34" charset="0"/>
              </a:rPr>
              <a:t>Geography*, History*, French*, Triple Science, Creative iMedia</a:t>
            </a:r>
            <a:r>
              <a:rPr lang="en-GB" sz="3200" cap="none" baseline="50000" dirty="0">
                <a:latin typeface="Bahnschrift" panose="020B0502040204020203" pitchFamily="34" charset="0"/>
              </a:rPr>
              <a:t> </a:t>
            </a:r>
            <a:r>
              <a:rPr lang="en-GB" sz="2400" cap="none" baseline="50000" dirty="0" smtClean="0">
                <a:latin typeface="Bahnschrift" panose="020B0502040204020203" pitchFamily="34" charset="0"/>
              </a:rPr>
              <a:t>OCR</a:t>
            </a:r>
            <a:r>
              <a:rPr lang="en-GB" sz="3200" cap="none" dirty="0" smtClean="0">
                <a:latin typeface="Bahnschrift" panose="020B0502040204020203" pitchFamily="34" charset="0"/>
              </a:rPr>
              <a:t>, Engineering</a:t>
            </a:r>
            <a:r>
              <a:rPr lang="en-GB" sz="3200" cap="none" baseline="50000" dirty="0">
                <a:latin typeface="Bahnschrift" panose="020B0502040204020203" pitchFamily="34" charset="0"/>
              </a:rPr>
              <a:t> </a:t>
            </a:r>
            <a:r>
              <a:rPr lang="en-GB" sz="2400" cap="none" baseline="50000" dirty="0" smtClean="0">
                <a:latin typeface="Bahnschrift" panose="020B0502040204020203" pitchFamily="34" charset="0"/>
              </a:rPr>
              <a:t>BTEC</a:t>
            </a:r>
            <a:r>
              <a:rPr lang="en-GB" sz="3200" cap="none" dirty="0" smtClean="0">
                <a:latin typeface="Bahnschrift" panose="020B0502040204020203" pitchFamily="34" charset="0"/>
              </a:rPr>
              <a:t>, Food &amp; Nutrition, Art, PE </a:t>
            </a:r>
            <a:r>
              <a:rPr lang="en-GB" sz="2400" cap="none" baseline="50000" dirty="0" smtClean="0">
                <a:latin typeface="Bahnschrift" panose="020B0502040204020203" pitchFamily="34" charset="0"/>
              </a:rPr>
              <a:t>BTEC</a:t>
            </a:r>
            <a:r>
              <a:rPr lang="en-GB" sz="3200" cap="none" baseline="30000" dirty="0" smtClean="0">
                <a:latin typeface="Bahnschrift" panose="020B0502040204020203" pitchFamily="34" charset="0"/>
              </a:rPr>
              <a:t> </a:t>
            </a:r>
            <a:r>
              <a:rPr lang="en-GB" sz="3200" cap="none" dirty="0" smtClean="0">
                <a:latin typeface="Bahnschrift" panose="020B0502040204020203" pitchFamily="34" charset="0"/>
              </a:rPr>
              <a:t>, Health &amp; Social Care, Leisure &amp; Tourism</a:t>
            </a:r>
            <a:r>
              <a:rPr lang="en-GB" sz="3200" cap="none" baseline="50000" dirty="0">
                <a:latin typeface="Bahnschrift" panose="020B0502040204020203" pitchFamily="34" charset="0"/>
              </a:rPr>
              <a:t> </a:t>
            </a:r>
            <a:r>
              <a:rPr lang="en-GB" sz="2400" cap="none" baseline="50000" dirty="0">
                <a:latin typeface="Bahnschrift" panose="020B0502040204020203" pitchFamily="34" charset="0"/>
              </a:rPr>
              <a:t>BTEC</a:t>
            </a:r>
            <a:r>
              <a:rPr lang="en-GB" sz="3200" cap="none" dirty="0" smtClean="0">
                <a:latin typeface="Bahnschrift" panose="020B0502040204020203" pitchFamily="34" charset="0"/>
              </a:rPr>
              <a:t>, Music, Performing Arts, Design &amp; Technology: (Resistant Materials or Graphics) and/or Religious Studies.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" t="-5515" r="47715" b="55331"/>
          <a:stretch/>
        </p:blipFill>
        <p:spPr>
          <a:xfrm>
            <a:off x="10184826" y="265764"/>
            <a:ext cx="1725169" cy="647147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22953" y="6041460"/>
            <a:ext cx="7137266" cy="816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400" cap="none" dirty="0" smtClean="0">
                <a:latin typeface="Bahnschrift" panose="020B0502040204020203" pitchFamily="34" charset="0"/>
              </a:rPr>
              <a:t>*If not selected in 1</a:t>
            </a:r>
            <a:r>
              <a:rPr lang="en-GB" sz="2400" cap="none" baseline="30000" dirty="0" smtClean="0">
                <a:latin typeface="Bahnschrift" panose="020B0502040204020203" pitchFamily="34" charset="0"/>
              </a:rPr>
              <a:t>st</a:t>
            </a:r>
            <a:r>
              <a:rPr lang="en-GB" sz="2400" cap="none" dirty="0" smtClean="0">
                <a:latin typeface="Bahnschrift" panose="020B0502040204020203" pitchFamily="34" charset="0"/>
              </a:rPr>
              <a:t> option.</a:t>
            </a:r>
            <a:endParaRPr lang="en-GB" sz="2400" cap="none" dirty="0">
              <a:latin typeface="Bahnschrift" panose="020B0502040204020203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13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89"/>
    </mc:Choice>
    <mc:Fallback>
      <p:transition spd="slow" advTm="55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561474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Bahnschrift" panose="020B0502040204020203" pitchFamily="34" charset="0"/>
              </a:rPr>
              <a:t>Y9 options information – Triple science</a:t>
            </a:r>
            <a:endParaRPr lang="en-GB" b="1" dirty="0">
              <a:latin typeface="Bahnschrift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427747"/>
            <a:ext cx="9905998" cy="436345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cap="none" dirty="0">
                <a:latin typeface="Bahnschrift" panose="020B0502040204020203" pitchFamily="34" charset="0"/>
              </a:rPr>
              <a:t>Triple science </a:t>
            </a:r>
            <a:r>
              <a:rPr lang="en-GB" sz="3200" cap="none" dirty="0" smtClean="0">
                <a:latin typeface="Bahnschrift" panose="020B0502040204020203" pitchFamily="34" charset="0"/>
              </a:rPr>
              <a:t>is allowing </a:t>
            </a:r>
            <a:r>
              <a:rPr lang="en-GB" sz="3200" cap="none" dirty="0">
                <a:latin typeface="Bahnschrift" panose="020B0502040204020203" pitchFamily="34" charset="0"/>
              </a:rPr>
              <a:t>students to study biology, chemistry and physics as separate subjects. </a:t>
            </a:r>
            <a:endParaRPr lang="en-GB" sz="3200" cap="none" dirty="0" smtClean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en-GB" sz="3200" cap="none" dirty="0" smtClean="0">
                <a:latin typeface="Bahnschrift" panose="020B0502040204020203" pitchFamily="34" charset="0"/>
              </a:rPr>
              <a:t>This </a:t>
            </a:r>
            <a:r>
              <a:rPr lang="en-GB" sz="3200" cap="none" dirty="0">
                <a:latin typeface="Bahnschrift" panose="020B0502040204020203" pitchFamily="34" charset="0"/>
              </a:rPr>
              <a:t>leads to </a:t>
            </a:r>
            <a:r>
              <a:rPr lang="en-GB" sz="3200" u="sng" cap="none" dirty="0">
                <a:latin typeface="Bahnschrift" panose="020B0502040204020203" pitchFamily="34" charset="0"/>
              </a:rPr>
              <a:t>three</a:t>
            </a:r>
            <a:r>
              <a:rPr lang="en-GB" sz="3200" cap="none" dirty="0">
                <a:latin typeface="Bahnschrift" panose="020B0502040204020203" pitchFamily="34" charset="0"/>
              </a:rPr>
              <a:t> distinct GCSE awards. </a:t>
            </a:r>
            <a:endParaRPr lang="en-GB" sz="3200" cap="none" dirty="0" smtClean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en-GB" sz="3200" cap="none" dirty="0" smtClean="0">
                <a:latin typeface="Bahnschrift" panose="020B0502040204020203" pitchFamily="34" charset="0"/>
              </a:rPr>
              <a:t>This </a:t>
            </a:r>
            <a:r>
              <a:rPr lang="en-GB" sz="3200" cap="none" dirty="0">
                <a:latin typeface="Bahnschrift" panose="020B0502040204020203" pitchFamily="34" charset="0"/>
              </a:rPr>
              <a:t>is compared </a:t>
            </a:r>
            <a:r>
              <a:rPr lang="en-GB" sz="3200" cap="none" dirty="0" smtClean="0">
                <a:latin typeface="Bahnschrift" panose="020B0502040204020203" pitchFamily="34" charset="0"/>
              </a:rPr>
              <a:t>to the compulsory double science, </a:t>
            </a:r>
            <a:r>
              <a:rPr lang="en-GB" sz="3200" cap="none" dirty="0">
                <a:latin typeface="Bahnschrift" panose="020B0502040204020203" pitchFamily="34" charset="0"/>
              </a:rPr>
              <a:t>which awards students </a:t>
            </a:r>
            <a:r>
              <a:rPr lang="en-GB" sz="3200" u="sng" cap="none" dirty="0">
                <a:latin typeface="Bahnschrift" panose="020B0502040204020203" pitchFamily="34" charset="0"/>
              </a:rPr>
              <a:t>two</a:t>
            </a:r>
            <a:r>
              <a:rPr lang="en-GB" sz="3200" cap="none" dirty="0">
                <a:latin typeface="Bahnschrift" panose="020B0502040204020203" pitchFamily="34" charset="0"/>
              </a:rPr>
              <a:t> GCSEs for studying the three sciences.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" t="-5515" r="47715" b="55331"/>
          <a:stretch/>
        </p:blipFill>
        <p:spPr>
          <a:xfrm>
            <a:off x="10184826" y="265764"/>
            <a:ext cx="1725169" cy="647147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2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81"/>
    </mc:Choice>
    <mc:Fallback>
      <p:transition spd="slow" advTm="26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5AD0B8"/>
      </a:accent1>
      <a:accent2>
        <a:srgbClr val="47BB7E"/>
      </a:accent2>
      <a:accent3>
        <a:srgbClr val="96CD4B"/>
      </a:accent3>
      <a:accent4>
        <a:srgbClr val="61C7DD"/>
      </a:accent4>
      <a:accent5>
        <a:srgbClr val="2495CF"/>
      </a:accent5>
      <a:accent6>
        <a:srgbClr val="5A74D1"/>
      </a:accent6>
      <a:hlink>
        <a:srgbClr val="72CEBB"/>
      </a:hlink>
      <a:folHlink>
        <a:srgbClr val="98E6D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Status xmlns="71af3243-3dd4-4a8d-8c0d-dd76da1f02a5">Not started</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b385d60f68dd989dca1fdc827799d85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11b479caf7b199da365455750e457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CC7B47-8D79-4E1A-80B5-7F70A543A9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08A8D6-033A-472B-8BEB-63B8F7C284EB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DEBAF10-1A7F-447E-92EE-8F0A8D5290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 design</Template>
  <TotalTime>0</TotalTime>
  <Words>762</Words>
  <Application>Microsoft Office PowerPoint</Application>
  <PresentationFormat>Widescreen</PresentationFormat>
  <Paragraphs>92</Paragraphs>
  <Slides>14</Slides>
  <Notes>7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Bahnschrift</vt:lpstr>
      <vt:lpstr>Calibri</vt:lpstr>
      <vt:lpstr>Century Gothic</vt:lpstr>
      <vt:lpstr>Mesh</vt:lpstr>
      <vt:lpstr>Y9 options information 2021/22</vt:lpstr>
      <vt:lpstr>Y9 options information –an overview</vt:lpstr>
      <vt:lpstr>Y9 options information – the essentials</vt:lpstr>
      <vt:lpstr>Y9 options information – important changes</vt:lpstr>
      <vt:lpstr>Y9 options information – differing qualifications</vt:lpstr>
      <vt:lpstr>Qualification uptake - last year</vt:lpstr>
      <vt:lpstr>Y9 options information – Career pathways</vt:lpstr>
      <vt:lpstr>Y9 options information – The choices</vt:lpstr>
      <vt:lpstr>Y9 options information – Triple science</vt:lpstr>
      <vt:lpstr>Y9 options information – examples</vt:lpstr>
      <vt:lpstr>Y9 options information – How will they choose?</vt:lpstr>
      <vt:lpstr>Y9 options information – What support is available?</vt:lpstr>
      <vt:lpstr>Y9 options information – timeline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2020-11-23T13:07:42Z</dcterms:created>
  <dcterms:modified xsi:type="dcterms:W3CDTF">2020-11-27T13:46:59Z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