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69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3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la Calvert" userId="6ad5e903-3dd5-457f-9055-3334a9164c3b" providerId="ADAL" clId="{82AC59B4-B4B7-4ED1-B14C-217A1A37B2F2}"/>
    <pc:docChg chg="custSel addSld modSld sldOrd">
      <pc:chgData name="Angela Calvert" userId="6ad5e903-3dd5-457f-9055-3334a9164c3b" providerId="ADAL" clId="{82AC59B4-B4B7-4ED1-B14C-217A1A37B2F2}" dt="2026-04-29T19:16:53.109" v="2112" actId="20577"/>
      <pc:docMkLst>
        <pc:docMk/>
      </pc:docMkLst>
      <pc:sldChg chg="addSp delSp modSp mod">
        <pc:chgData name="Angela Calvert" userId="6ad5e903-3dd5-457f-9055-3334a9164c3b" providerId="ADAL" clId="{82AC59B4-B4B7-4ED1-B14C-217A1A37B2F2}" dt="2026-04-28T15:03:23.701" v="1959" actId="403"/>
        <pc:sldMkLst>
          <pc:docMk/>
          <pc:sldMk cId="2049262543" sldId="256"/>
        </pc:sldMkLst>
        <pc:spChg chg="add mod">
          <ac:chgData name="Angela Calvert" userId="6ad5e903-3dd5-457f-9055-3334a9164c3b" providerId="ADAL" clId="{82AC59B4-B4B7-4ED1-B14C-217A1A37B2F2}" dt="2026-04-28T15:03:23.701" v="1959" actId="403"/>
          <ac:spMkLst>
            <pc:docMk/>
            <pc:sldMk cId="2049262543" sldId="256"/>
            <ac:spMk id="2" creationId="{1F5DD7CE-073B-4CFD-99A4-08298328A604}"/>
          </ac:spMkLst>
        </pc:spChg>
        <pc:spChg chg="add del">
          <ac:chgData name="Angela Calvert" userId="6ad5e903-3dd5-457f-9055-3334a9164c3b" providerId="ADAL" clId="{82AC59B4-B4B7-4ED1-B14C-217A1A37B2F2}" dt="2026-04-28T15:02:31.688" v="1930"/>
          <ac:spMkLst>
            <pc:docMk/>
            <pc:sldMk cId="2049262543" sldId="256"/>
            <ac:spMk id="3" creationId="{3479C9A4-6E37-4236-A10A-AAE801A2E710}"/>
          </ac:spMkLst>
        </pc:spChg>
        <pc:spChg chg="add del mod">
          <ac:chgData name="Angela Calvert" userId="6ad5e903-3dd5-457f-9055-3334a9164c3b" providerId="ADAL" clId="{82AC59B4-B4B7-4ED1-B14C-217A1A37B2F2}" dt="2026-04-28T15:02:58.020" v="1935" actId="478"/>
          <ac:spMkLst>
            <pc:docMk/>
            <pc:sldMk cId="2049262543" sldId="256"/>
            <ac:spMk id="4" creationId="{A5EDE0DE-6789-451D-B63E-3CB8E7A6AA1D}"/>
          </ac:spMkLst>
        </pc:spChg>
        <pc:picChg chg="add">
          <ac:chgData name="Angela Calvert" userId="6ad5e903-3dd5-457f-9055-3334a9164c3b" providerId="ADAL" clId="{82AC59B4-B4B7-4ED1-B14C-217A1A37B2F2}" dt="2026-04-28T10:23:58.444" v="0" actId="22"/>
          <ac:picMkLst>
            <pc:docMk/>
            <pc:sldMk cId="2049262543" sldId="256"/>
            <ac:picMk id="5" creationId="{8262E123-20F2-43A1-A042-257FD8AED3AA}"/>
          </ac:picMkLst>
        </pc:picChg>
      </pc:sldChg>
      <pc:sldChg chg="addSp new mod">
        <pc:chgData name="Angela Calvert" userId="6ad5e903-3dd5-457f-9055-3334a9164c3b" providerId="ADAL" clId="{82AC59B4-B4B7-4ED1-B14C-217A1A37B2F2}" dt="2026-04-28T10:25:38.807" v="2" actId="22"/>
        <pc:sldMkLst>
          <pc:docMk/>
          <pc:sldMk cId="3575059238" sldId="257"/>
        </pc:sldMkLst>
        <pc:picChg chg="add">
          <ac:chgData name="Angela Calvert" userId="6ad5e903-3dd5-457f-9055-3334a9164c3b" providerId="ADAL" clId="{82AC59B4-B4B7-4ED1-B14C-217A1A37B2F2}" dt="2026-04-28T10:25:38.807" v="2" actId="22"/>
          <ac:picMkLst>
            <pc:docMk/>
            <pc:sldMk cId="3575059238" sldId="257"/>
            <ac:picMk id="3" creationId="{658F0F9E-1B3D-4427-B264-EE6563FF62F8}"/>
          </ac:picMkLst>
        </pc:picChg>
      </pc:sldChg>
      <pc:sldChg chg="addSp new mod">
        <pc:chgData name="Angela Calvert" userId="6ad5e903-3dd5-457f-9055-3334a9164c3b" providerId="ADAL" clId="{82AC59B4-B4B7-4ED1-B14C-217A1A37B2F2}" dt="2026-04-28T10:25:59.611" v="4" actId="22"/>
        <pc:sldMkLst>
          <pc:docMk/>
          <pc:sldMk cId="4160428949" sldId="258"/>
        </pc:sldMkLst>
        <pc:picChg chg="add">
          <ac:chgData name="Angela Calvert" userId="6ad5e903-3dd5-457f-9055-3334a9164c3b" providerId="ADAL" clId="{82AC59B4-B4B7-4ED1-B14C-217A1A37B2F2}" dt="2026-04-28T10:25:59.611" v="4" actId="22"/>
          <ac:picMkLst>
            <pc:docMk/>
            <pc:sldMk cId="4160428949" sldId="258"/>
            <ac:picMk id="3" creationId="{6EE7D401-E441-4C03-9C9A-636587010873}"/>
          </ac:picMkLst>
        </pc:picChg>
      </pc:sldChg>
      <pc:sldChg chg="addSp new mod">
        <pc:chgData name="Angela Calvert" userId="6ad5e903-3dd5-457f-9055-3334a9164c3b" providerId="ADAL" clId="{82AC59B4-B4B7-4ED1-B14C-217A1A37B2F2}" dt="2026-04-28T10:26:22.753" v="6" actId="22"/>
        <pc:sldMkLst>
          <pc:docMk/>
          <pc:sldMk cId="3988765726" sldId="259"/>
        </pc:sldMkLst>
        <pc:picChg chg="add">
          <ac:chgData name="Angela Calvert" userId="6ad5e903-3dd5-457f-9055-3334a9164c3b" providerId="ADAL" clId="{82AC59B4-B4B7-4ED1-B14C-217A1A37B2F2}" dt="2026-04-28T10:26:22.753" v="6" actId="22"/>
          <ac:picMkLst>
            <pc:docMk/>
            <pc:sldMk cId="3988765726" sldId="259"/>
            <ac:picMk id="3" creationId="{FC510E14-DF60-486A-BDF5-B54F6E569BCD}"/>
          </ac:picMkLst>
        </pc:picChg>
      </pc:sldChg>
      <pc:sldChg chg="addSp modSp new mod">
        <pc:chgData name="Angela Calvert" userId="6ad5e903-3dd5-457f-9055-3334a9164c3b" providerId="ADAL" clId="{82AC59B4-B4B7-4ED1-B14C-217A1A37B2F2}" dt="2026-04-28T10:27:36.208" v="10" actId="14100"/>
        <pc:sldMkLst>
          <pc:docMk/>
          <pc:sldMk cId="108426389" sldId="260"/>
        </pc:sldMkLst>
        <pc:picChg chg="add mod">
          <ac:chgData name="Angela Calvert" userId="6ad5e903-3dd5-457f-9055-3334a9164c3b" providerId="ADAL" clId="{82AC59B4-B4B7-4ED1-B14C-217A1A37B2F2}" dt="2026-04-28T10:27:36.208" v="10" actId="14100"/>
          <ac:picMkLst>
            <pc:docMk/>
            <pc:sldMk cId="108426389" sldId="260"/>
            <ac:picMk id="3" creationId="{1F2FC54F-7629-4C2B-A741-C95CA387C24C}"/>
          </ac:picMkLst>
        </pc:picChg>
      </pc:sldChg>
      <pc:sldChg chg="addSp modSp new mod">
        <pc:chgData name="Angela Calvert" userId="6ad5e903-3dd5-457f-9055-3334a9164c3b" providerId="ADAL" clId="{82AC59B4-B4B7-4ED1-B14C-217A1A37B2F2}" dt="2026-04-29T19:16:53.109" v="2112" actId="20577"/>
        <pc:sldMkLst>
          <pc:docMk/>
          <pc:sldMk cId="3879345821" sldId="261"/>
        </pc:sldMkLst>
        <pc:spChg chg="add mod">
          <ac:chgData name="Angela Calvert" userId="6ad5e903-3dd5-457f-9055-3334a9164c3b" providerId="ADAL" clId="{82AC59B4-B4B7-4ED1-B14C-217A1A37B2F2}" dt="2026-04-29T19:16:53.109" v="2112" actId="20577"/>
          <ac:spMkLst>
            <pc:docMk/>
            <pc:sldMk cId="3879345821" sldId="261"/>
            <ac:spMk id="4" creationId="{B2E4EDD9-DBD0-4305-BCA9-0BE17989FAFE}"/>
          </ac:spMkLst>
        </pc:spChg>
        <pc:picChg chg="add mod">
          <ac:chgData name="Angela Calvert" userId="6ad5e903-3dd5-457f-9055-3334a9164c3b" providerId="ADAL" clId="{82AC59B4-B4B7-4ED1-B14C-217A1A37B2F2}" dt="2026-04-28T10:28:26.385" v="13" actId="1076"/>
          <ac:picMkLst>
            <pc:docMk/>
            <pc:sldMk cId="3879345821" sldId="261"/>
            <ac:picMk id="3" creationId="{B68FD057-05B8-4BA7-81C6-9E8E0EE7B7B1}"/>
          </ac:picMkLst>
        </pc:picChg>
      </pc:sldChg>
      <pc:sldChg chg="addSp delSp modSp new mod">
        <pc:chgData name="Angela Calvert" userId="6ad5e903-3dd5-457f-9055-3334a9164c3b" providerId="ADAL" clId="{82AC59B4-B4B7-4ED1-B14C-217A1A37B2F2}" dt="2026-04-28T10:36:48.387" v="782" actId="403"/>
        <pc:sldMkLst>
          <pc:docMk/>
          <pc:sldMk cId="2466230664" sldId="262"/>
        </pc:sldMkLst>
        <pc:spChg chg="add del mod">
          <ac:chgData name="Angela Calvert" userId="6ad5e903-3dd5-457f-9055-3334a9164c3b" providerId="ADAL" clId="{82AC59B4-B4B7-4ED1-B14C-217A1A37B2F2}" dt="2026-04-28T10:34:20.289" v="675" actId="478"/>
          <ac:spMkLst>
            <pc:docMk/>
            <pc:sldMk cId="2466230664" sldId="262"/>
            <ac:spMk id="4" creationId="{70288424-5324-458F-9891-2321528E099A}"/>
          </ac:spMkLst>
        </pc:spChg>
        <pc:spChg chg="add mod">
          <ac:chgData name="Angela Calvert" userId="6ad5e903-3dd5-457f-9055-3334a9164c3b" providerId="ADAL" clId="{82AC59B4-B4B7-4ED1-B14C-217A1A37B2F2}" dt="2026-04-28T10:36:48.387" v="782" actId="403"/>
          <ac:spMkLst>
            <pc:docMk/>
            <pc:sldMk cId="2466230664" sldId="262"/>
            <ac:spMk id="10" creationId="{3644FE21-B9C1-4FC6-B7A8-55029905EAA4}"/>
          </ac:spMkLst>
        </pc:spChg>
        <pc:picChg chg="add mod">
          <ac:chgData name="Angela Calvert" userId="6ad5e903-3dd5-457f-9055-3334a9164c3b" providerId="ADAL" clId="{82AC59B4-B4B7-4ED1-B14C-217A1A37B2F2}" dt="2026-04-28T10:34:00.418" v="673" actId="14100"/>
          <ac:picMkLst>
            <pc:docMk/>
            <pc:sldMk cId="2466230664" sldId="262"/>
            <ac:picMk id="3" creationId="{6B928E25-9B81-4BE6-93C3-2BFC8DB9D5DA}"/>
          </ac:picMkLst>
        </pc:picChg>
        <pc:picChg chg="add mod">
          <ac:chgData name="Angela Calvert" userId="6ad5e903-3dd5-457f-9055-3334a9164c3b" providerId="ADAL" clId="{82AC59B4-B4B7-4ED1-B14C-217A1A37B2F2}" dt="2026-04-28T10:35:16.667" v="690" actId="1076"/>
          <ac:picMkLst>
            <pc:docMk/>
            <pc:sldMk cId="2466230664" sldId="262"/>
            <ac:picMk id="6" creationId="{D4127B00-C37E-435D-91BC-7C5EC2FD4FEE}"/>
          </ac:picMkLst>
        </pc:picChg>
        <pc:picChg chg="add mod">
          <ac:chgData name="Angela Calvert" userId="6ad5e903-3dd5-457f-9055-3334a9164c3b" providerId="ADAL" clId="{82AC59B4-B4B7-4ED1-B14C-217A1A37B2F2}" dt="2026-04-28T10:35:15.121" v="689" actId="1076"/>
          <ac:picMkLst>
            <pc:docMk/>
            <pc:sldMk cId="2466230664" sldId="262"/>
            <ac:picMk id="8" creationId="{B6F6E111-60C7-4684-974E-1985C8CE3AE2}"/>
          </ac:picMkLst>
        </pc:picChg>
        <pc:picChg chg="add mod modCrop">
          <ac:chgData name="Angela Calvert" userId="6ad5e903-3dd5-457f-9055-3334a9164c3b" providerId="ADAL" clId="{82AC59B4-B4B7-4ED1-B14C-217A1A37B2F2}" dt="2026-04-28T10:36:12.321" v="695" actId="14100"/>
          <ac:picMkLst>
            <pc:docMk/>
            <pc:sldMk cId="2466230664" sldId="262"/>
            <ac:picMk id="9" creationId="{DDEB95F8-C189-45A9-8790-F39333CA6EE6}"/>
          </ac:picMkLst>
        </pc:picChg>
      </pc:sldChg>
      <pc:sldChg chg="addSp new mod">
        <pc:chgData name="Angela Calvert" userId="6ad5e903-3dd5-457f-9055-3334a9164c3b" providerId="ADAL" clId="{82AC59B4-B4B7-4ED1-B14C-217A1A37B2F2}" dt="2026-04-28T10:43:42.263" v="820" actId="22"/>
        <pc:sldMkLst>
          <pc:docMk/>
          <pc:sldMk cId="3409975924" sldId="263"/>
        </pc:sldMkLst>
        <pc:picChg chg="add">
          <ac:chgData name="Angela Calvert" userId="6ad5e903-3dd5-457f-9055-3334a9164c3b" providerId="ADAL" clId="{82AC59B4-B4B7-4ED1-B14C-217A1A37B2F2}" dt="2026-04-28T10:43:42.263" v="820" actId="22"/>
          <ac:picMkLst>
            <pc:docMk/>
            <pc:sldMk cId="3409975924" sldId="263"/>
            <ac:picMk id="3" creationId="{EC8B918D-3733-4031-B0C3-2DECF309F845}"/>
          </ac:picMkLst>
        </pc:picChg>
      </pc:sldChg>
      <pc:sldChg chg="addSp modSp new mod ord">
        <pc:chgData name="Angela Calvert" userId="6ad5e903-3dd5-457f-9055-3334a9164c3b" providerId="ADAL" clId="{82AC59B4-B4B7-4ED1-B14C-217A1A37B2F2}" dt="2026-04-28T10:43:03.930" v="819" actId="1076"/>
        <pc:sldMkLst>
          <pc:docMk/>
          <pc:sldMk cId="3071092968" sldId="264"/>
        </pc:sldMkLst>
        <pc:picChg chg="add mod">
          <ac:chgData name="Angela Calvert" userId="6ad5e903-3dd5-457f-9055-3334a9164c3b" providerId="ADAL" clId="{82AC59B4-B4B7-4ED1-B14C-217A1A37B2F2}" dt="2026-04-28T10:40:34.752" v="805" actId="14100"/>
          <ac:picMkLst>
            <pc:docMk/>
            <pc:sldMk cId="3071092968" sldId="264"/>
            <ac:picMk id="3" creationId="{959248BF-B694-4D90-A1EE-8D70C4691B8A}"/>
          </ac:picMkLst>
        </pc:picChg>
        <pc:picChg chg="add mod">
          <ac:chgData name="Angela Calvert" userId="6ad5e903-3dd5-457f-9055-3334a9164c3b" providerId="ADAL" clId="{82AC59B4-B4B7-4ED1-B14C-217A1A37B2F2}" dt="2026-04-28T10:40:36.683" v="806" actId="1076"/>
          <ac:picMkLst>
            <pc:docMk/>
            <pc:sldMk cId="3071092968" sldId="264"/>
            <ac:picMk id="5" creationId="{939722A7-0E9C-4812-9726-F7958A0E7398}"/>
          </ac:picMkLst>
        </pc:picChg>
        <pc:picChg chg="add mod">
          <ac:chgData name="Angela Calvert" userId="6ad5e903-3dd5-457f-9055-3334a9164c3b" providerId="ADAL" clId="{82AC59B4-B4B7-4ED1-B14C-217A1A37B2F2}" dt="2026-04-28T10:40:27.468" v="801" actId="1076"/>
          <ac:picMkLst>
            <pc:docMk/>
            <pc:sldMk cId="3071092968" sldId="264"/>
            <ac:picMk id="7" creationId="{5C3C819D-4CCD-4F11-BF93-256FC9F57E67}"/>
          </ac:picMkLst>
        </pc:picChg>
        <pc:picChg chg="add mod">
          <ac:chgData name="Angela Calvert" userId="6ad5e903-3dd5-457f-9055-3334a9164c3b" providerId="ADAL" clId="{82AC59B4-B4B7-4ED1-B14C-217A1A37B2F2}" dt="2026-04-28T10:43:02.456" v="818" actId="1076"/>
          <ac:picMkLst>
            <pc:docMk/>
            <pc:sldMk cId="3071092968" sldId="264"/>
            <ac:picMk id="9" creationId="{E6F1F8A3-E793-4025-B681-7456B6138B7E}"/>
          </ac:picMkLst>
        </pc:picChg>
        <pc:picChg chg="add mod">
          <ac:chgData name="Angela Calvert" userId="6ad5e903-3dd5-457f-9055-3334a9164c3b" providerId="ADAL" clId="{82AC59B4-B4B7-4ED1-B14C-217A1A37B2F2}" dt="2026-04-28T10:43:03.930" v="819" actId="1076"/>
          <ac:picMkLst>
            <pc:docMk/>
            <pc:sldMk cId="3071092968" sldId="264"/>
            <ac:picMk id="1026" creationId="{23E48A78-DFEF-4DD4-85F9-F1B0D1F38850}"/>
          </ac:picMkLst>
        </pc:picChg>
      </pc:sldChg>
      <pc:sldChg chg="addSp new mod">
        <pc:chgData name="Angela Calvert" userId="6ad5e903-3dd5-457f-9055-3334a9164c3b" providerId="ADAL" clId="{82AC59B4-B4B7-4ED1-B14C-217A1A37B2F2}" dt="2026-04-28T10:49:28.436" v="822" actId="22"/>
        <pc:sldMkLst>
          <pc:docMk/>
          <pc:sldMk cId="2935661055" sldId="265"/>
        </pc:sldMkLst>
        <pc:picChg chg="add">
          <ac:chgData name="Angela Calvert" userId="6ad5e903-3dd5-457f-9055-3334a9164c3b" providerId="ADAL" clId="{82AC59B4-B4B7-4ED1-B14C-217A1A37B2F2}" dt="2026-04-28T10:49:28.436" v="822" actId="22"/>
          <ac:picMkLst>
            <pc:docMk/>
            <pc:sldMk cId="2935661055" sldId="265"/>
            <ac:picMk id="3" creationId="{A574406C-989D-4AE4-BB41-11D1FBDD0B2C}"/>
          </ac:picMkLst>
        </pc:picChg>
      </pc:sldChg>
      <pc:sldChg chg="addSp modSp new mod">
        <pc:chgData name="Angela Calvert" userId="6ad5e903-3dd5-457f-9055-3334a9164c3b" providerId="ADAL" clId="{82AC59B4-B4B7-4ED1-B14C-217A1A37B2F2}" dt="2026-04-28T10:49:57.829" v="827" actId="1076"/>
        <pc:sldMkLst>
          <pc:docMk/>
          <pc:sldMk cId="9416205" sldId="266"/>
        </pc:sldMkLst>
        <pc:picChg chg="add mod">
          <ac:chgData name="Angela Calvert" userId="6ad5e903-3dd5-457f-9055-3334a9164c3b" providerId="ADAL" clId="{82AC59B4-B4B7-4ED1-B14C-217A1A37B2F2}" dt="2026-04-28T10:49:57.829" v="827" actId="1076"/>
          <ac:picMkLst>
            <pc:docMk/>
            <pc:sldMk cId="9416205" sldId="266"/>
            <ac:picMk id="3" creationId="{16FDB700-1105-4F24-8ABE-BA2C05489C09}"/>
          </ac:picMkLst>
        </pc:picChg>
      </pc:sldChg>
      <pc:sldChg chg="addSp new mod">
        <pc:chgData name="Angela Calvert" userId="6ad5e903-3dd5-457f-9055-3334a9164c3b" providerId="ADAL" clId="{82AC59B4-B4B7-4ED1-B14C-217A1A37B2F2}" dt="2026-04-28T10:50:49.864" v="829" actId="22"/>
        <pc:sldMkLst>
          <pc:docMk/>
          <pc:sldMk cId="2691535258" sldId="267"/>
        </pc:sldMkLst>
        <pc:picChg chg="add">
          <ac:chgData name="Angela Calvert" userId="6ad5e903-3dd5-457f-9055-3334a9164c3b" providerId="ADAL" clId="{82AC59B4-B4B7-4ED1-B14C-217A1A37B2F2}" dt="2026-04-28T10:50:49.864" v="829" actId="22"/>
          <ac:picMkLst>
            <pc:docMk/>
            <pc:sldMk cId="2691535258" sldId="267"/>
            <ac:picMk id="3" creationId="{3957D736-CB82-411A-90E6-E49D4FFCC74A}"/>
          </ac:picMkLst>
        </pc:picChg>
      </pc:sldChg>
      <pc:sldChg chg="addSp modSp new mod">
        <pc:chgData name="Angela Calvert" userId="6ad5e903-3dd5-457f-9055-3334a9164c3b" providerId="ADAL" clId="{82AC59B4-B4B7-4ED1-B14C-217A1A37B2F2}" dt="2026-04-28T10:53:29.631" v="1141" actId="1076"/>
        <pc:sldMkLst>
          <pc:docMk/>
          <pc:sldMk cId="796874859" sldId="268"/>
        </pc:sldMkLst>
        <pc:spChg chg="add mod">
          <ac:chgData name="Angela Calvert" userId="6ad5e903-3dd5-457f-9055-3334a9164c3b" providerId="ADAL" clId="{82AC59B4-B4B7-4ED1-B14C-217A1A37B2F2}" dt="2026-04-28T10:53:29.631" v="1141" actId="1076"/>
          <ac:spMkLst>
            <pc:docMk/>
            <pc:sldMk cId="796874859" sldId="268"/>
            <ac:spMk id="6" creationId="{DCAC083F-794D-44CC-B3EE-3F29BA5BFDB3}"/>
          </ac:spMkLst>
        </pc:spChg>
        <pc:picChg chg="add mod">
          <ac:chgData name="Angela Calvert" userId="6ad5e903-3dd5-457f-9055-3334a9164c3b" providerId="ADAL" clId="{82AC59B4-B4B7-4ED1-B14C-217A1A37B2F2}" dt="2026-04-28T10:51:58.925" v="840" actId="14100"/>
          <ac:picMkLst>
            <pc:docMk/>
            <pc:sldMk cId="796874859" sldId="268"/>
            <ac:picMk id="3" creationId="{AE30F2C0-4B3E-45DF-9952-EB1601737172}"/>
          </ac:picMkLst>
        </pc:picChg>
        <pc:picChg chg="add mod">
          <ac:chgData name="Angela Calvert" userId="6ad5e903-3dd5-457f-9055-3334a9164c3b" providerId="ADAL" clId="{82AC59B4-B4B7-4ED1-B14C-217A1A37B2F2}" dt="2026-04-28T10:52:47.364" v="1066" actId="14100"/>
          <ac:picMkLst>
            <pc:docMk/>
            <pc:sldMk cId="796874859" sldId="268"/>
            <ac:picMk id="5" creationId="{F481567B-2727-4E51-97AA-03CAFDDF59D1}"/>
          </ac:picMkLst>
        </pc:picChg>
      </pc:sldChg>
      <pc:sldChg chg="addSp modSp new mod">
        <pc:chgData name="Angela Calvert" userId="6ad5e903-3dd5-457f-9055-3334a9164c3b" providerId="ADAL" clId="{82AC59B4-B4B7-4ED1-B14C-217A1A37B2F2}" dt="2026-04-28T11:03:01.376" v="1169" actId="1076"/>
        <pc:sldMkLst>
          <pc:docMk/>
          <pc:sldMk cId="2962899401" sldId="269"/>
        </pc:sldMkLst>
        <pc:picChg chg="add mod">
          <ac:chgData name="Angela Calvert" userId="6ad5e903-3dd5-457f-9055-3334a9164c3b" providerId="ADAL" clId="{82AC59B4-B4B7-4ED1-B14C-217A1A37B2F2}" dt="2026-04-28T11:03:01.376" v="1169" actId="1076"/>
          <ac:picMkLst>
            <pc:docMk/>
            <pc:sldMk cId="2962899401" sldId="269"/>
            <ac:picMk id="3" creationId="{442B1526-27E9-42A9-9D8B-DD529CDEAD10}"/>
          </ac:picMkLst>
        </pc:picChg>
        <pc:picChg chg="add mod modCrop">
          <ac:chgData name="Angela Calvert" userId="6ad5e903-3dd5-457f-9055-3334a9164c3b" providerId="ADAL" clId="{82AC59B4-B4B7-4ED1-B14C-217A1A37B2F2}" dt="2026-04-28T11:02:59.905" v="1168" actId="1076"/>
          <ac:picMkLst>
            <pc:docMk/>
            <pc:sldMk cId="2962899401" sldId="269"/>
            <ac:picMk id="5" creationId="{5E1625CE-C23E-467F-80A5-CA425FF7A2D8}"/>
          </ac:picMkLst>
        </pc:picChg>
        <pc:picChg chg="add mod modCrop">
          <ac:chgData name="Angela Calvert" userId="6ad5e903-3dd5-457f-9055-3334a9164c3b" providerId="ADAL" clId="{82AC59B4-B4B7-4ED1-B14C-217A1A37B2F2}" dt="2026-04-28T11:02:47.154" v="1163" actId="732"/>
          <ac:picMkLst>
            <pc:docMk/>
            <pc:sldMk cId="2962899401" sldId="269"/>
            <ac:picMk id="6" creationId="{7E271132-110E-4D68-A159-C3461A9F5C3A}"/>
          </ac:picMkLst>
        </pc:picChg>
      </pc:sldChg>
      <pc:sldChg chg="addSp new mod">
        <pc:chgData name="Angela Calvert" userId="6ad5e903-3dd5-457f-9055-3334a9164c3b" providerId="ADAL" clId="{82AC59B4-B4B7-4ED1-B14C-217A1A37B2F2}" dt="2026-04-28T10:53:49.541" v="1143" actId="22"/>
        <pc:sldMkLst>
          <pc:docMk/>
          <pc:sldMk cId="1416541517" sldId="270"/>
        </pc:sldMkLst>
        <pc:picChg chg="add">
          <ac:chgData name="Angela Calvert" userId="6ad5e903-3dd5-457f-9055-3334a9164c3b" providerId="ADAL" clId="{82AC59B4-B4B7-4ED1-B14C-217A1A37B2F2}" dt="2026-04-28T10:53:49.541" v="1143" actId="22"/>
          <ac:picMkLst>
            <pc:docMk/>
            <pc:sldMk cId="1416541517" sldId="270"/>
            <ac:picMk id="3" creationId="{B7C468F2-78E1-45A0-84E0-899CA5FE6637}"/>
          </ac:picMkLst>
        </pc:picChg>
      </pc:sldChg>
      <pc:sldChg chg="addSp new mod">
        <pc:chgData name="Angela Calvert" userId="6ad5e903-3dd5-457f-9055-3334a9164c3b" providerId="ADAL" clId="{82AC59B4-B4B7-4ED1-B14C-217A1A37B2F2}" dt="2026-04-28T11:00:21.158" v="1145" actId="22"/>
        <pc:sldMkLst>
          <pc:docMk/>
          <pc:sldMk cId="499474304" sldId="271"/>
        </pc:sldMkLst>
        <pc:picChg chg="add">
          <ac:chgData name="Angela Calvert" userId="6ad5e903-3dd5-457f-9055-3334a9164c3b" providerId="ADAL" clId="{82AC59B4-B4B7-4ED1-B14C-217A1A37B2F2}" dt="2026-04-28T11:00:21.158" v="1145" actId="22"/>
          <ac:picMkLst>
            <pc:docMk/>
            <pc:sldMk cId="499474304" sldId="271"/>
            <ac:picMk id="3" creationId="{5940FBB8-48D4-4164-BB29-1C2934150A10}"/>
          </ac:picMkLst>
        </pc:picChg>
      </pc:sldChg>
      <pc:sldChg chg="addSp modSp new mod">
        <pc:chgData name="Angela Calvert" userId="6ad5e903-3dd5-457f-9055-3334a9164c3b" providerId="ADAL" clId="{82AC59B4-B4B7-4ED1-B14C-217A1A37B2F2}" dt="2026-04-28T11:02:07.451" v="1154" actId="1076"/>
        <pc:sldMkLst>
          <pc:docMk/>
          <pc:sldMk cId="1363034749" sldId="272"/>
        </pc:sldMkLst>
        <pc:picChg chg="add mod">
          <ac:chgData name="Angela Calvert" userId="6ad5e903-3dd5-457f-9055-3334a9164c3b" providerId="ADAL" clId="{82AC59B4-B4B7-4ED1-B14C-217A1A37B2F2}" dt="2026-04-28T11:01:30.880" v="1148" actId="1076"/>
          <ac:picMkLst>
            <pc:docMk/>
            <pc:sldMk cId="1363034749" sldId="272"/>
            <ac:picMk id="3" creationId="{2EF36536-9A87-4C9E-831F-B4F3B8C5DE14}"/>
          </ac:picMkLst>
        </pc:picChg>
        <pc:picChg chg="add mod">
          <ac:chgData name="Angela Calvert" userId="6ad5e903-3dd5-457f-9055-3334a9164c3b" providerId="ADAL" clId="{82AC59B4-B4B7-4ED1-B14C-217A1A37B2F2}" dt="2026-04-28T11:01:48.325" v="1150" actId="1076"/>
          <ac:picMkLst>
            <pc:docMk/>
            <pc:sldMk cId="1363034749" sldId="272"/>
            <ac:picMk id="5" creationId="{B959B81A-42BD-46D6-B406-D8E676A87209}"/>
          </ac:picMkLst>
        </pc:picChg>
        <pc:picChg chg="add mod">
          <ac:chgData name="Angela Calvert" userId="6ad5e903-3dd5-457f-9055-3334a9164c3b" providerId="ADAL" clId="{82AC59B4-B4B7-4ED1-B14C-217A1A37B2F2}" dt="2026-04-28T11:02:07.451" v="1154" actId="1076"/>
          <ac:picMkLst>
            <pc:docMk/>
            <pc:sldMk cId="1363034749" sldId="272"/>
            <ac:picMk id="7" creationId="{5D4CC38C-25E7-4E83-BA49-2F5ADE2918F3}"/>
          </ac:picMkLst>
        </pc:picChg>
      </pc:sldChg>
      <pc:sldChg chg="addSp modSp new mod">
        <pc:chgData name="Angela Calvert" userId="6ad5e903-3dd5-457f-9055-3334a9164c3b" providerId="ADAL" clId="{82AC59B4-B4B7-4ED1-B14C-217A1A37B2F2}" dt="2026-04-28T11:07:05.351" v="1902" actId="403"/>
        <pc:sldMkLst>
          <pc:docMk/>
          <pc:sldMk cId="746443073" sldId="273"/>
        </pc:sldMkLst>
        <pc:spChg chg="add mod">
          <ac:chgData name="Angela Calvert" userId="6ad5e903-3dd5-457f-9055-3334a9164c3b" providerId="ADAL" clId="{82AC59B4-B4B7-4ED1-B14C-217A1A37B2F2}" dt="2026-04-28T11:05:04.858" v="1798" actId="12"/>
          <ac:spMkLst>
            <pc:docMk/>
            <pc:sldMk cId="746443073" sldId="273"/>
            <ac:spMk id="4" creationId="{403BB4BB-80F2-4240-A543-3637760BCCAD}"/>
          </ac:spMkLst>
        </pc:spChg>
        <pc:spChg chg="add mod">
          <ac:chgData name="Angela Calvert" userId="6ad5e903-3dd5-457f-9055-3334a9164c3b" providerId="ADAL" clId="{82AC59B4-B4B7-4ED1-B14C-217A1A37B2F2}" dt="2026-04-28T11:07:05.351" v="1902" actId="403"/>
          <ac:spMkLst>
            <pc:docMk/>
            <pc:sldMk cId="746443073" sldId="273"/>
            <ac:spMk id="5" creationId="{B5C5184F-B668-4738-A30F-3CFDA69273B5}"/>
          </ac:spMkLst>
        </pc:spChg>
        <pc:picChg chg="add mod">
          <ac:chgData name="Angela Calvert" userId="6ad5e903-3dd5-457f-9055-3334a9164c3b" providerId="ADAL" clId="{82AC59B4-B4B7-4ED1-B14C-217A1A37B2F2}" dt="2026-04-28T11:03:16.113" v="1173" actId="14100"/>
          <ac:picMkLst>
            <pc:docMk/>
            <pc:sldMk cId="746443073" sldId="273"/>
            <ac:picMk id="3" creationId="{5EAA794F-58F5-4DF8-A4E9-2DC1B6603B7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61F8B-0ED0-425C-A9F3-4BDFEA67ED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236C2B-AE0D-4CB2-B242-F2A9C1328A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ADFFF-FD30-4BFE-BB23-AC0A09AAA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71778-B3CA-439A-AE11-3580DBD067DA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37F7A-0A87-4F67-9249-275A606E7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CDAC3-875B-4BA1-A180-D696469B8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A5A75-6633-4A31-ABA9-F72172A8E5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428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3B241-FF9E-4C53-8F43-8A17FCD5C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92D1F3-F7DE-4E1C-B2DB-94A7869D0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E3AD3-4AB7-4F0A-A746-1785E0A31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71778-B3CA-439A-AE11-3580DBD067DA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C8EA5-BEB6-4351-8B2C-0438E7B86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25DD9-0252-48B9-97FC-D385B1A24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A5A75-6633-4A31-ABA9-F72172A8E5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139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223E60-25B3-4B4F-87AE-08693E81B7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34B807-CD0D-41B7-A2CE-09F65D1489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B76EC-F324-4A57-9787-2A91A9802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71778-B3CA-439A-AE11-3580DBD067DA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75584-0E10-4420-BBB5-A7CC912F7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6B0AD-5F67-4CC8-91B0-4C796AEE7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A5A75-6633-4A31-ABA9-F72172A8E5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520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0FF38-3DDE-47B7-98A9-3963F8983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2001C-A590-48A5-902B-5169300B9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7F786-0B4C-42B5-92B4-AC919A651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71778-B3CA-439A-AE11-3580DBD067DA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2BA31-ED88-46C9-8B41-8323166D8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C7E41-198D-43C6-B9EF-D3D65C64B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A5A75-6633-4A31-ABA9-F72172A8E5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489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6D53A-4B05-4D5C-889F-F95E2CCEA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00A531-8BDC-4FA1-B075-309CAC2AE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76E29-EECB-4D18-A314-484A3D04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71778-B3CA-439A-AE11-3580DBD067DA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E6921-3D4C-4F42-B484-CDA333150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531FD-C983-4419-9C20-A080D07B0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A5A75-6633-4A31-ABA9-F72172A8E5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195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1916D-0522-441D-ADA3-8063CC779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5B0EF-1865-4072-984A-96C6FEED3E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027B8-EAF2-4191-9284-B48AA8BDD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DAD00B-6A1A-451E-88EB-A333616F4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71778-B3CA-439A-AE11-3580DBD067DA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812509-F1B4-40CD-B3F2-E0C70A945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CC7114-DBB6-47A2-B524-0F58BF58F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A5A75-6633-4A31-ABA9-F72172A8E5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534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1B8B4-43C6-4367-99C8-B65DF697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C0A174-4768-45D0-B8F0-8B2AE7ABA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3B9A7D-D3ED-49E3-A863-2676F68C6B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08FB49-7CD1-47D5-B565-3DAF5CBF08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D3E99D-0A78-40D8-ABF7-5B5AD725C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03C490-8E01-48A9-97F3-42406304B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71778-B3CA-439A-AE11-3580DBD067DA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1BB36A-0A68-4B33-AFF9-EF123E65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FF3A23-385D-4BA6-8FC0-50B791253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A5A75-6633-4A31-ABA9-F72172A8E5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276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9E2CB-80AF-4058-A6AE-97CCA9D52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4E450A-89BD-405B-B4FD-2999BF2A3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71778-B3CA-439A-AE11-3580DBD067DA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DAEC3C-063B-48AD-8717-717067B12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9EB477-2DCA-452F-A3C6-68A73CEDE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A5A75-6633-4A31-ABA9-F72172A8E5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21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2B3D2D-F0A4-415F-9080-0B7146A24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71778-B3CA-439A-AE11-3580DBD067DA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2C7A24-FA8E-422F-92B5-DB710EE44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703916-865B-491F-9385-E10AA4FB9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A5A75-6633-4A31-ABA9-F72172A8E5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735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D7D19-02FA-49E6-B885-52101C682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E7EB4-0389-4731-AA10-CCC6B72F4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5293F8-9519-4DC3-A8EF-58D773F844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8A2D20-FF53-41FB-96F4-85457C4B2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71778-B3CA-439A-AE11-3580DBD067DA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BFF2CA-8163-4B1F-AC22-1E893C29E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FAD4F8-37D2-4105-B478-4A212BD7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A5A75-6633-4A31-ABA9-F72172A8E5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215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55483-9BA9-4CF2-A0C9-A09EBC1D8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3A2BB5-09C3-444D-8D39-F92983B053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3B885E-D275-4856-9BFC-8F87195FE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482276-BA3C-49C7-BA7A-C7BB8E90B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71778-B3CA-439A-AE11-3580DBD067DA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FD731A-E965-49D3-82F4-7050EF6C8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0E103F-9F73-4521-B1EA-347705F0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A5A75-6633-4A31-ABA9-F72172A8E5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155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2261D4-229E-404D-A990-AC9BE2D92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2F8EF2-6F9C-4362-9403-983741E02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EDADD-5504-490D-B323-AF10CD87A4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71778-B3CA-439A-AE11-3580DBD067DA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A58AA-9886-4737-A7C9-7E5A2D4B1F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26621-03C2-4C0D-AA7A-6F8E2B0BF1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A5A75-6633-4A31-ABA9-F72172A8E5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62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62E123-20F2-43A1-A042-257FD8AED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4875"/>
            <a:ext cx="12192000" cy="57282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F5DD7CE-073B-4CFD-99A4-08298328A604}"/>
              </a:ext>
            </a:extLst>
          </p:cNvPr>
          <p:cNvSpPr/>
          <p:nvPr/>
        </p:nvSpPr>
        <p:spPr>
          <a:xfrm>
            <a:off x="3760237" y="564875"/>
            <a:ext cx="6699379" cy="676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School mobile number = 0745 802 4611 </a:t>
            </a:r>
          </a:p>
        </p:txBody>
      </p:sp>
    </p:spTree>
    <p:extLst>
      <p:ext uri="{BB962C8B-B14F-4D97-AF65-F5344CB8AC3E}">
        <p14:creationId xmlns:p14="http://schemas.microsoft.com/office/powerpoint/2010/main" val="2049262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74406C-989D-4AE4-BB41-11D1FBDD0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" y="166687"/>
            <a:ext cx="10553700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661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FDB700-1105-4F24-8ABE-BA2C05489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46" y="69737"/>
            <a:ext cx="11208107" cy="671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6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57D736-CB82-411A-90E6-E49D4FFCC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792"/>
            <a:ext cx="12192000" cy="649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535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30F2C0-4B3E-45DF-9952-EB1601737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6977"/>
            <a:ext cx="8476202" cy="34012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81567B-2727-4E51-97AA-03CAFDDF5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437" y="3404150"/>
            <a:ext cx="7745963" cy="33768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AC083F-794D-44CC-B3EE-3F29BA5BFDB3}"/>
              </a:ext>
            </a:extLst>
          </p:cNvPr>
          <p:cNvSpPr txBox="1"/>
          <p:nvPr/>
        </p:nvSpPr>
        <p:spPr>
          <a:xfrm>
            <a:off x="289249" y="3478256"/>
            <a:ext cx="39001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Students have been allocated rooms today. </a:t>
            </a:r>
          </a:p>
          <a:p>
            <a:endParaRPr lang="en-GB" dirty="0"/>
          </a:p>
          <a:p>
            <a:r>
              <a:rPr lang="en-GB" dirty="0"/>
              <a:t>Students may change their room when they get there but they MUST inform a member of staff so we can amend the fire list. </a:t>
            </a:r>
          </a:p>
          <a:p>
            <a:endParaRPr lang="en-GB" dirty="0"/>
          </a:p>
          <a:p>
            <a:r>
              <a:rPr lang="en-GB" dirty="0"/>
              <a:t>Students need to bring bedding.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6874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C468F2-78E1-45A0-84E0-899CA5FE6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179"/>
            <a:ext cx="12192000" cy="665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541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40FBB8-48D4-4164-BB29-1C2934150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719"/>
            <a:ext cx="12192000" cy="653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474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F36536-9A87-4C9E-831F-B4F3B8C5D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44" y="370599"/>
            <a:ext cx="4381500" cy="3914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59B81A-42BD-46D6-B406-D8E676A87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974" y="190500"/>
            <a:ext cx="5715000" cy="6477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4CC38C-25E7-4E83-BA49-2F5ADE291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845" y="4285374"/>
            <a:ext cx="5342164" cy="245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34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2B1526-27E9-42A9-9D8B-DD529CDEA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71" y="3429000"/>
            <a:ext cx="11644257" cy="32677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1625CE-C23E-467F-80A5-CA425FF7A2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686"/>
          <a:stretch/>
        </p:blipFill>
        <p:spPr>
          <a:xfrm>
            <a:off x="208557" y="0"/>
            <a:ext cx="5007916" cy="30117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271132-110E-4D68-A159-C3461A9F5C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313"/>
          <a:stretch/>
        </p:blipFill>
        <p:spPr>
          <a:xfrm>
            <a:off x="6491385" y="91167"/>
            <a:ext cx="4533900" cy="342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899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AA794F-58F5-4DF8-A4E9-2DC1B6603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78" y="210328"/>
            <a:ext cx="5277013" cy="49028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3BB4BB-80F2-4240-A543-3637760BCCAD}"/>
              </a:ext>
            </a:extLst>
          </p:cNvPr>
          <p:cNvSpPr txBox="1"/>
          <p:nvPr/>
        </p:nvSpPr>
        <p:spPr>
          <a:xfrm>
            <a:off x="5627591" y="354563"/>
            <a:ext cx="593303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We want students to take photos and videos.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If they are on activity, they cannot use their phone for any other reason.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They must not take photos or videos of other people without their consent.   This is a safeguarding issue and will be followed up in school if anyone raises a concern.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We are happy for students to use their phones when they are in their room at night but once lights are out then students must not be on their phone.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If we go into a room after lights out and students are on their phone they will be confiscated.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C5184F-B668-4738-A30F-3CFDA69273B5}"/>
              </a:ext>
            </a:extLst>
          </p:cNvPr>
          <p:cNvSpPr/>
          <p:nvPr/>
        </p:nvSpPr>
        <p:spPr>
          <a:xfrm>
            <a:off x="350578" y="5374433"/>
            <a:ext cx="5117161" cy="1273239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If your child contacts you with a concern, please ring us immediately. </a:t>
            </a:r>
          </a:p>
        </p:txBody>
      </p:sp>
    </p:spTree>
    <p:extLst>
      <p:ext uri="{BB962C8B-B14F-4D97-AF65-F5344CB8AC3E}">
        <p14:creationId xmlns:p14="http://schemas.microsoft.com/office/powerpoint/2010/main" val="746443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8F0F9E-1B3D-4427-B264-EE6563FF6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6388"/>
            <a:ext cx="12192000" cy="630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59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E7D401-E441-4C03-9C9A-636587010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863"/>
            <a:ext cx="12192000" cy="662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428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510E14-DF60-486A-BDF5-B54F6E569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958"/>
            <a:ext cx="12192000" cy="679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765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2FC54F-7629-4C2B-A741-C95CA387C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328" y="371475"/>
            <a:ext cx="11431526" cy="436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26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8FD057-05B8-4BA7-81C6-9E8E0EE7B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" y="228697"/>
            <a:ext cx="11591925" cy="22764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E4EDD9-DBD0-4305-BCA9-0BE17989FAFE}"/>
              </a:ext>
            </a:extLst>
          </p:cNvPr>
          <p:cNvSpPr txBox="1"/>
          <p:nvPr/>
        </p:nvSpPr>
        <p:spPr>
          <a:xfrm>
            <a:off x="300037" y="2696547"/>
            <a:ext cx="1143787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Students need to bring their gear including sleeping bags and pillows to school on Friday morning.  </a:t>
            </a:r>
          </a:p>
          <a:p>
            <a:endParaRPr lang="en-GB" sz="2000" dirty="0"/>
          </a:p>
          <a:p>
            <a:r>
              <a:rPr lang="en-GB" sz="2000" dirty="0"/>
              <a:t>A member of staff will be present from 7.50 and bags will be stored in the PE department until we leave.  </a:t>
            </a:r>
          </a:p>
          <a:p>
            <a:endParaRPr lang="en-GB" sz="2000" dirty="0"/>
          </a:p>
          <a:p>
            <a:r>
              <a:rPr lang="en-GB" sz="2000" dirty="0"/>
              <a:t>Students will go to line up and then at 12.30 they will go and collect their luggage from the reception area.  We will then go down to the tram stop </a:t>
            </a:r>
            <a:r>
              <a:rPr lang="en-GB" sz="2000"/>
              <a:t>at approximately 1pm. </a:t>
            </a:r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The coach is collecting us at 1.15pm.  We will leave from the pull in opposite the tram stop if you want to wave goodbye. </a:t>
            </a:r>
          </a:p>
        </p:txBody>
      </p:sp>
    </p:spTree>
    <p:extLst>
      <p:ext uri="{BB962C8B-B14F-4D97-AF65-F5344CB8AC3E}">
        <p14:creationId xmlns:p14="http://schemas.microsoft.com/office/powerpoint/2010/main" val="3879345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928E25-9B81-4BE6-93C3-2BFC8DB9D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33" y="227919"/>
            <a:ext cx="12037612" cy="24592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127B00-C37E-435D-91BC-7C5EC2FD4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42" y="3565167"/>
            <a:ext cx="12068467" cy="13894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F6E111-60C7-4684-974E-1985C8CE3A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642" y="4954652"/>
            <a:ext cx="12026358" cy="10129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EB95F8-C189-45A9-8790-F39333CA6EE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8452"/>
          <a:stretch/>
        </p:blipFill>
        <p:spPr>
          <a:xfrm>
            <a:off x="123533" y="3054464"/>
            <a:ext cx="12068467" cy="5107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44FE21-B9C1-4FC6-B7A8-55029905EAA4}"/>
              </a:ext>
            </a:extLst>
          </p:cNvPr>
          <p:cNvSpPr txBox="1"/>
          <p:nvPr/>
        </p:nvSpPr>
        <p:spPr>
          <a:xfrm>
            <a:off x="270588" y="6120882"/>
            <a:ext cx="11635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We are hoping to be back at school between 2 and 3 but we will keep you updated. </a:t>
            </a:r>
          </a:p>
        </p:txBody>
      </p:sp>
    </p:spTree>
    <p:extLst>
      <p:ext uri="{BB962C8B-B14F-4D97-AF65-F5344CB8AC3E}">
        <p14:creationId xmlns:p14="http://schemas.microsoft.com/office/powerpoint/2010/main" val="2466230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9248BF-B694-4D90-A1EE-8D70C4691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75" y="83594"/>
            <a:ext cx="3386233" cy="32470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9722A7-0E9C-4812-9726-F7958A0E7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7957" y="83594"/>
            <a:ext cx="3239739" cy="3197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3C819D-4CCD-4F11-BF93-256FC9F57E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4326" y="83594"/>
            <a:ext cx="3315306" cy="3197989"/>
          </a:xfrm>
          <a:prstGeom prst="rect">
            <a:avLst/>
          </a:prstGeom>
        </p:spPr>
      </p:pic>
      <p:pic>
        <p:nvPicPr>
          <p:cNvPr id="1026" name="Picture 2" descr="Dearne Valley - PGL Schools &amp; Groups">
            <a:extLst>
              <a:ext uri="{FF2B5EF4-FFF2-40B4-BE49-F238E27FC236}">
                <a16:creationId xmlns:a16="http://schemas.microsoft.com/office/drawing/2014/main" id="{23E48A78-DFEF-4DD4-85F9-F1B0D1F38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907" y="3429000"/>
            <a:ext cx="3320919" cy="332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F1F8A3-E793-4025-B681-7456B6138B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1094" y="3453487"/>
            <a:ext cx="3386463" cy="332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92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8B918D-3733-4031-B0C3-2DECF309F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544"/>
            <a:ext cx="12192000" cy="653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975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286</Words>
  <Application>Microsoft Office PowerPoint</Application>
  <PresentationFormat>Widescreen</PresentationFormat>
  <Paragraphs>24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Calvert</dc:creator>
  <cp:lastModifiedBy>Angela Calvert</cp:lastModifiedBy>
  <cp:revision>3</cp:revision>
  <dcterms:created xsi:type="dcterms:W3CDTF">2026-04-28T10:23:22Z</dcterms:created>
  <dcterms:modified xsi:type="dcterms:W3CDTF">2026-04-29T19:16:54Z</dcterms:modified>
</cp:coreProperties>
</file>