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Robinson" userId="05f503b9-f1b4-42d1-b794-39a22aca8274" providerId="ADAL" clId="{8A6C5689-1B83-4C02-8861-0F3CCA5D8DED}"/>
    <pc:docChg chg="undo custSel delSld modSld sldOrd modNotesMaster modHandout">
      <pc:chgData name="Kirsty Robinson" userId="05f503b9-f1b4-42d1-b794-39a22aca8274" providerId="ADAL" clId="{8A6C5689-1B83-4C02-8861-0F3CCA5D8DED}" dt="2025-10-13T07:02:07.167" v="818" actId="478"/>
      <pc:docMkLst>
        <pc:docMk/>
      </pc:docMkLst>
      <pc:sldChg chg="del">
        <pc:chgData name="Kirsty Robinson" userId="05f503b9-f1b4-42d1-b794-39a22aca8274" providerId="ADAL" clId="{8A6C5689-1B83-4C02-8861-0F3CCA5D8DED}" dt="2025-10-09T08:33:52.378" v="2" actId="47"/>
        <pc:sldMkLst>
          <pc:docMk/>
          <pc:sldMk cId="400643780" sldId="256"/>
        </pc:sldMkLst>
      </pc:sldChg>
      <pc:sldChg chg="del">
        <pc:chgData name="Kirsty Robinson" userId="05f503b9-f1b4-42d1-b794-39a22aca8274" providerId="ADAL" clId="{8A6C5689-1B83-4C02-8861-0F3CCA5D8DED}" dt="2025-10-09T08:33:52.894" v="3" actId="47"/>
        <pc:sldMkLst>
          <pc:docMk/>
          <pc:sldMk cId="3590906405" sldId="257"/>
        </pc:sldMkLst>
      </pc:sldChg>
      <pc:sldChg chg="addSp delSp modSp del">
        <pc:chgData name="Kirsty Robinson" userId="05f503b9-f1b4-42d1-b794-39a22aca8274" providerId="ADAL" clId="{8A6C5689-1B83-4C02-8861-0F3CCA5D8DED}" dt="2025-10-09T08:33:54.149" v="4" actId="47"/>
        <pc:sldMkLst>
          <pc:docMk/>
          <pc:sldMk cId="2843947904" sldId="258"/>
        </pc:sldMkLst>
        <pc:graphicFrameChg chg="add del mod">
          <ac:chgData name="Kirsty Robinson" userId="05f503b9-f1b4-42d1-b794-39a22aca8274" providerId="ADAL" clId="{8A6C5689-1B83-4C02-8861-0F3CCA5D8DED}" dt="2025-10-09T08:31:18.099" v="1"/>
          <ac:graphicFrameMkLst>
            <pc:docMk/>
            <pc:sldMk cId="2843947904" sldId="258"/>
            <ac:graphicFrameMk id="2" creationId="{8613B5F6-2064-4C0E-82D3-F6E520D05124}"/>
          </ac:graphicFrameMkLst>
        </pc:graphicFrameChg>
      </pc:sldChg>
      <pc:sldChg chg="addSp modSp mod modNotes">
        <pc:chgData name="Kirsty Robinson" userId="05f503b9-f1b4-42d1-b794-39a22aca8274" providerId="ADAL" clId="{8A6C5689-1B83-4C02-8861-0F3CCA5D8DED}" dt="2025-10-09T14:56:24.920" v="429" actId="113"/>
        <pc:sldMkLst>
          <pc:docMk/>
          <pc:sldMk cId="0" sldId="259"/>
        </pc:sldMkLst>
        <pc:spChg chg="add mod">
          <ac:chgData name="Kirsty Robinson" userId="05f503b9-f1b4-42d1-b794-39a22aca8274" providerId="ADAL" clId="{8A6C5689-1B83-4C02-8861-0F3CCA5D8DED}" dt="2025-10-09T08:35:03.055" v="78" actId="313"/>
          <ac:spMkLst>
            <pc:docMk/>
            <pc:sldMk cId="0" sldId="259"/>
            <ac:spMk id="2" creationId="{F2E27F01-1125-452B-978F-A68F1A5D0B5A}"/>
          </ac:spMkLst>
        </pc:spChg>
        <pc:spChg chg="add mod">
          <ac:chgData name="Kirsty Robinson" userId="05f503b9-f1b4-42d1-b794-39a22aca8274" providerId="ADAL" clId="{8A6C5689-1B83-4C02-8861-0F3CCA5D8DED}" dt="2025-10-09T08:35:43.785" v="172" actId="20577"/>
          <ac:spMkLst>
            <pc:docMk/>
            <pc:sldMk cId="0" sldId="259"/>
            <ac:spMk id="5" creationId="{CB7BBC5B-559E-4807-A033-523FDCF456A5}"/>
          </ac:spMkLst>
        </pc:spChg>
        <pc:spChg chg="mod">
          <ac:chgData name="Kirsty Robinson" userId="05f503b9-f1b4-42d1-b794-39a22aca8274" providerId="ADAL" clId="{8A6C5689-1B83-4C02-8861-0F3CCA5D8DED}" dt="2025-10-09T14:56:24.920" v="429" actId="113"/>
          <ac:spMkLst>
            <pc:docMk/>
            <pc:sldMk cId="0" sldId="259"/>
            <ac:spMk id="55" creationId="{00000000-0000-0000-0000-000000000000}"/>
          </ac:spMkLst>
        </pc:spChg>
      </pc:sldChg>
      <pc:sldChg chg="addSp modSp mod modAnim modNotes">
        <pc:chgData name="Kirsty Robinson" userId="05f503b9-f1b4-42d1-b794-39a22aca8274" providerId="ADAL" clId="{8A6C5689-1B83-4C02-8861-0F3CCA5D8DED}" dt="2025-10-09T15:14:15.741" v="762"/>
        <pc:sldMkLst>
          <pc:docMk/>
          <pc:sldMk cId="0" sldId="260"/>
        </pc:sldMkLst>
        <pc:spChg chg="add mod">
          <ac:chgData name="Kirsty Robinson" userId="05f503b9-f1b4-42d1-b794-39a22aca8274" providerId="ADAL" clId="{8A6C5689-1B83-4C02-8861-0F3CCA5D8DED}" dt="2025-10-09T08:36:00.334" v="174"/>
          <ac:spMkLst>
            <pc:docMk/>
            <pc:sldMk cId="0" sldId="260"/>
            <ac:spMk id="4" creationId="{A77663F9-2EAD-4B73-A373-0CD05A0945AB}"/>
          </ac:spMkLst>
        </pc:spChg>
        <pc:spChg chg="add mod">
          <ac:chgData name="Kirsty Robinson" userId="05f503b9-f1b4-42d1-b794-39a22aca8274" providerId="ADAL" clId="{8A6C5689-1B83-4C02-8861-0F3CCA5D8DED}" dt="2025-10-09T08:49:30.683" v="374"/>
          <ac:spMkLst>
            <pc:docMk/>
            <pc:sldMk cId="0" sldId="260"/>
            <ac:spMk id="5" creationId="{12711D6C-5FBE-4B1D-A69B-D1A5EBA59E20}"/>
          </ac:spMkLst>
        </pc:spChg>
        <pc:spChg chg="mod">
          <ac:chgData name="Kirsty Robinson" userId="05f503b9-f1b4-42d1-b794-39a22aca8274" providerId="ADAL" clId="{8A6C5689-1B83-4C02-8861-0F3CCA5D8DED}" dt="2025-10-09T14:57:47.695" v="497" actId="115"/>
          <ac:spMkLst>
            <pc:docMk/>
            <pc:sldMk cId="0" sldId="260"/>
            <ac:spMk id="61" creationId="{00000000-0000-0000-0000-000000000000}"/>
          </ac:spMkLst>
        </pc:spChg>
        <pc:picChg chg="mod">
          <ac:chgData name="Kirsty Robinson" userId="05f503b9-f1b4-42d1-b794-39a22aca8274" providerId="ADAL" clId="{8A6C5689-1B83-4C02-8861-0F3CCA5D8DED}" dt="2025-10-09T08:35:56.838" v="173" actId="1076"/>
          <ac:picMkLst>
            <pc:docMk/>
            <pc:sldMk cId="0" sldId="260"/>
            <ac:picMk id="60" creationId="{00000000-0000-0000-0000-000000000000}"/>
          </ac:picMkLst>
        </pc:picChg>
      </pc:sldChg>
      <pc:sldChg chg="addSp modSp mod modAnim modNotes">
        <pc:chgData name="Kirsty Robinson" userId="05f503b9-f1b4-42d1-b794-39a22aca8274" providerId="ADAL" clId="{8A6C5689-1B83-4C02-8861-0F3CCA5D8DED}" dt="2025-10-09T15:14:31.294" v="765"/>
        <pc:sldMkLst>
          <pc:docMk/>
          <pc:sldMk cId="0" sldId="261"/>
        </pc:sldMkLst>
        <pc:spChg chg="add mod">
          <ac:chgData name="Kirsty Robinson" userId="05f503b9-f1b4-42d1-b794-39a22aca8274" providerId="ADAL" clId="{8A6C5689-1B83-4C02-8861-0F3CCA5D8DED}" dt="2025-10-09T08:36:15.624" v="177"/>
          <ac:spMkLst>
            <pc:docMk/>
            <pc:sldMk cId="0" sldId="261"/>
            <ac:spMk id="5" creationId="{F40A834B-19B6-46C7-A0BA-0FADF3B028DF}"/>
          </ac:spMkLst>
        </pc:spChg>
        <pc:spChg chg="add mod">
          <ac:chgData name="Kirsty Robinson" userId="05f503b9-f1b4-42d1-b794-39a22aca8274" providerId="ADAL" clId="{8A6C5689-1B83-4C02-8861-0F3CCA5D8DED}" dt="2025-10-09T08:49:33.162" v="375"/>
          <ac:spMkLst>
            <pc:docMk/>
            <pc:sldMk cId="0" sldId="261"/>
            <ac:spMk id="6" creationId="{8D1EED45-71DD-49DC-A03E-7CE9D24B6EF7}"/>
          </ac:spMkLst>
        </pc:spChg>
        <pc:spChg chg="mod">
          <ac:chgData name="Kirsty Robinson" userId="05f503b9-f1b4-42d1-b794-39a22aca8274" providerId="ADAL" clId="{8A6C5689-1B83-4C02-8861-0F3CCA5D8DED}" dt="2025-10-09T15:01:25.317" v="519" actId="115"/>
          <ac:spMkLst>
            <pc:docMk/>
            <pc:sldMk cId="0" sldId="261"/>
            <ac:spMk id="68" creationId="{00000000-0000-0000-0000-000000000000}"/>
          </ac:spMkLst>
        </pc:spChg>
        <pc:picChg chg="mod">
          <ac:chgData name="Kirsty Robinson" userId="05f503b9-f1b4-42d1-b794-39a22aca8274" providerId="ADAL" clId="{8A6C5689-1B83-4C02-8861-0F3CCA5D8DED}" dt="2025-10-09T08:36:13.519" v="176" actId="14100"/>
          <ac:picMkLst>
            <pc:docMk/>
            <pc:sldMk cId="0" sldId="261"/>
            <ac:picMk id="66" creationId="{00000000-0000-0000-0000-000000000000}"/>
          </ac:picMkLst>
        </pc:picChg>
      </pc:sldChg>
      <pc:sldChg chg="addSp modSp mod modAnim modNotes">
        <pc:chgData name="Kirsty Robinson" userId="05f503b9-f1b4-42d1-b794-39a22aca8274" providerId="ADAL" clId="{8A6C5689-1B83-4C02-8861-0F3CCA5D8DED}" dt="2025-10-13T07:01:42.918" v="810" actId="1076"/>
        <pc:sldMkLst>
          <pc:docMk/>
          <pc:sldMk cId="0" sldId="262"/>
        </pc:sldMkLst>
        <pc:spChg chg="add mod">
          <ac:chgData name="Kirsty Robinson" userId="05f503b9-f1b4-42d1-b794-39a22aca8274" providerId="ADAL" clId="{8A6C5689-1B83-4C02-8861-0F3CCA5D8DED}" dt="2025-10-09T08:36:27.686" v="180"/>
          <ac:spMkLst>
            <pc:docMk/>
            <pc:sldMk cId="0" sldId="262"/>
            <ac:spMk id="5" creationId="{D7554C50-143E-484D-800A-DE1B7B09B5FF}"/>
          </ac:spMkLst>
        </pc:spChg>
        <pc:spChg chg="add mod">
          <ac:chgData name="Kirsty Robinson" userId="05f503b9-f1b4-42d1-b794-39a22aca8274" providerId="ADAL" clId="{8A6C5689-1B83-4C02-8861-0F3CCA5D8DED}" dt="2025-10-09T08:49:35.922" v="376"/>
          <ac:spMkLst>
            <pc:docMk/>
            <pc:sldMk cId="0" sldId="262"/>
            <ac:spMk id="6" creationId="{A69BF47C-8974-41E0-81B4-B629BFD9E032}"/>
          </ac:spMkLst>
        </pc:spChg>
        <pc:spChg chg="mod">
          <ac:chgData name="Kirsty Robinson" userId="05f503b9-f1b4-42d1-b794-39a22aca8274" providerId="ADAL" clId="{8A6C5689-1B83-4C02-8861-0F3CCA5D8DED}" dt="2025-10-09T15:04:41.771" v="590" actId="20577"/>
          <ac:spMkLst>
            <pc:docMk/>
            <pc:sldMk cId="0" sldId="262"/>
            <ac:spMk id="75" creationId="{00000000-0000-0000-0000-000000000000}"/>
          </ac:spMkLst>
        </pc:spChg>
        <pc:picChg chg="add mod">
          <ac:chgData name="Kirsty Robinson" userId="05f503b9-f1b4-42d1-b794-39a22aca8274" providerId="ADAL" clId="{8A6C5689-1B83-4C02-8861-0F3CCA5D8DED}" dt="2025-10-13T07:01:42.918" v="810" actId="1076"/>
          <ac:picMkLst>
            <pc:docMk/>
            <pc:sldMk cId="0" sldId="262"/>
            <ac:picMk id="2" creationId="{6CE833D6-636E-4C07-AA48-56EEFE9EB1B4}"/>
          </ac:picMkLst>
        </pc:picChg>
        <pc:picChg chg="mod">
          <ac:chgData name="Kirsty Robinson" userId="05f503b9-f1b4-42d1-b794-39a22aca8274" providerId="ADAL" clId="{8A6C5689-1B83-4C02-8861-0F3CCA5D8DED}" dt="2025-10-09T15:02:32.545" v="526" actId="1076"/>
          <ac:picMkLst>
            <pc:docMk/>
            <pc:sldMk cId="0" sldId="262"/>
            <ac:picMk id="73" creationId="{00000000-0000-0000-0000-000000000000}"/>
          </ac:picMkLst>
        </pc:picChg>
      </pc:sldChg>
      <pc:sldChg chg="addSp modSp mod modAnim modNotes">
        <pc:chgData name="Kirsty Robinson" userId="05f503b9-f1b4-42d1-b794-39a22aca8274" providerId="ADAL" clId="{8A6C5689-1B83-4C02-8861-0F3CCA5D8DED}" dt="2025-10-09T15:16:47.232" v="785"/>
        <pc:sldMkLst>
          <pc:docMk/>
          <pc:sldMk cId="0" sldId="263"/>
        </pc:sldMkLst>
        <pc:spChg chg="add mod">
          <ac:chgData name="Kirsty Robinson" userId="05f503b9-f1b4-42d1-b794-39a22aca8274" providerId="ADAL" clId="{8A6C5689-1B83-4C02-8861-0F3CCA5D8DED}" dt="2025-10-09T08:36:31.650" v="181"/>
          <ac:spMkLst>
            <pc:docMk/>
            <pc:sldMk cId="0" sldId="263"/>
            <ac:spMk id="5" creationId="{31CF8439-C3C2-4066-94BB-42B1F1EDF606}"/>
          </ac:spMkLst>
        </pc:spChg>
        <pc:spChg chg="add mod">
          <ac:chgData name="Kirsty Robinson" userId="05f503b9-f1b4-42d1-b794-39a22aca8274" providerId="ADAL" clId="{8A6C5689-1B83-4C02-8861-0F3CCA5D8DED}" dt="2025-10-09T15:16:39.483" v="784" actId="1076"/>
          <ac:spMkLst>
            <pc:docMk/>
            <pc:sldMk cId="0" sldId="263"/>
            <ac:spMk id="6" creationId="{96A32F24-1B91-4BA0-BB49-E83C0ACA45C6}"/>
          </ac:spMkLst>
        </pc:spChg>
        <pc:spChg chg="add mod">
          <ac:chgData name="Kirsty Robinson" userId="05f503b9-f1b4-42d1-b794-39a22aca8274" providerId="ADAL" clId="{8A6C5689-1B83-4C02-8861-0F3CCA5D8DED}" dt="2025-10-09T15:16:47.232" v="785"/>
          <ac:spMkLst>
            <pc:docMk/>
            <pc:sldMk cId="0" sldId="263"/>
            <ac:spMk id="9" creationId="{CC69C592-7D93-4431-AF0E-A0CE4B13E9A8}"/>
          </ac:spMkLst>
        </pc:spChg>
        <pc:spChg chg="mod">
          <ac:chgData name="Kirsty Robinson" userId="05f503b9-f1b4-42d1-b794-39a22aca8274" providerId="ADAL" clId="{8A6C5689-1B83-4C02-8861-0F3CCA5D8DED}" dt="2025-10-09T15:05:46.011" v="595" actId="115"/>
          <ac:spMkLst>
            <pc:docMk/>
            <pc:sldMk cId="0" sldId="263"/>
            <ac:spMk id="81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15:06:08.517" v="598" actId="115"/>
          <ac:spMkLst>
            <pc:docMk/>
            <pc:sldMk cId="0" sldId="263"/>
            <ac:spMk id="82" creationId="{00000000-0000-0000-0000-000000000000}"/>
          </ac:spMkLst>
        </pc:spChg>
        <pc:picChg chg="add mod">
          <ac:chgData name="Kirsty Robinson" userId="05f503b9-f1b4-42d1-b794-39a22aca8274" providerId="ADAL" clId="{8A6C5689-1B83-4C02-8861-0F3CCA5D8DED}" dt="2025-10-09T15:06:45.926" v="600" actId="1076"/>
          <ac:picMkLst>
            <pc:docMk/>
            <pc:sldMk cId="0" sldId="263"/>
            <ac:picMk id="2" creationId="{B9D36432-525B-410A-9B83-8F128C02F1D1}"/>
          </ac:picMkLst>
        </pc:picChg>
        <pc:picChg chg="add mod">
          <ac:chgData name="Kirsty Robinson" userId="05f503b9-f1b4-42d1-b794-39a22aca8274" providerId="ADAL" clId="{8A6C5689-1B83-4C02-8861-0F3CCA5D8DED}" dt="2025-10-09T15:07:27.187" v="603" actId="1076"/>
          <ac:picMkLst>
            <pc:docMk/>
            <pc:sldMk cId="0" sldId="263"/>
            <ac:picMk id="3" creationId="{833FA5F9-9011-4343-8433-BAD5AC4704EA}"/>
          </ac:picMkLst>
        </pc:picChg>
      </pc:sldChg>
      <pc:sldChg chg="addSp modSp mod modAnim modNotes">
        <pc:chgData name="Kirsty Robinson" userId="05f503b9-f1b4-42d1-b794-39a22aca8274" providerId="ADAL" clId="{8A6C5689-1B83-4C02-8861-0F3CCA5D8DED}" dt="2025-10-09T15:35:11.156" v="808" actId="115"/>
        <pc:sldMkLst>
          <pc:docMk/>
          <pc:sldMk cId="0" sldId="264"/>
        </pc:sldMkLst>
        <pc:spChg chg="add mod">
          <ac:chgData name="Kirsty Robinson" userId="05f503b9-f1b4-42d1-b794-39a22aca8274" providerId="ADAL" clId="{8A6C5689-1B83-4C02-8861-0F3CCA5D8DED}" dt="2025-10-09T08:37:32.389" v="200"/>
          <ac:spMkLst>
            <pc:docMk/>
            <pc:sldMk cId="0" sldId="264"/>
            <ac:spMk id="7" creationId="{7CED52D9-123A-4A72-A5E1-2CE2AB8B855C}"/>
          </ac:spMkLst>
        </pc:spChg>
        <pc:spChg chg="add mod">
          <ac:chgData name="Kirsty Robinson" userId="05f503b9-f1b4-42d1-b794-39a22aca8274" providerId="ADAL" clId="{8A6C5689-1B83-4C02-8861-0F3CCA5D8DED}" dt="2025-10-09T08:49:44.290" v="378"/>
          <ac:spMkLst>
            <pc:docMk/>
            <pc:sldMk cId="0" sldId="264"/>
            <ac:spMk id="8" creationId="{4076ED3F-2894-4967-A317-52D48499DDDE}"/>
          </ac:spMkLst>
        </pc:spChg>
        <pc:spChg chg="mod">
          <ac:chgData name="Kirsty Robinson" userId="05f503b9-f1b4-42d1-b794-39a22aca8274" providerId="ADAL" clId="{8A6C5689-1B83-4C02-8861-0F3CCA5D8DED}" dt="2025-10-09T15:35:11.156" v="808" actId="115"/>
          <ac:spMkLst>
            <pc:docMk/>
            <pc:sldMk cId="0" sldId="264"/>
            <ac:spMk id="89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15:09:14.342" v="704" actId="115"/>
          <ac:spMkLst>
            <pc:docMk/>
            <pc:sldMk cId="0" sldId="264"/>
            <ac:spMk id="90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15:09:34.453" v="705" actId="115"/>
          <ac:spMkLst>
            <pc:docMk/>
            <pc:sldMk cId="0" sldId="264"/>
            <ac:spMk id="91" creationId="{00000000-0000-0000-0000-000000000000}"/>
          </ac:spMkLst>
        </pc:spChg>
        <pc:picChg chg="add mod">
          <ac:chgData name="Kirsty Robinson" userId="05f503b9-f1b4-42d1-b794-39a22aca8274" providerId="ADAL" clId="{8A6C5689-1B83-4C02-8861-0F3CCA5D8DED}" dt="2025-10-09T15:10:24.935" v="707" actId="1076"/>
          <ac:picMkLst>
            <pc:docMk/>
            <pc:sldMk cId="0" sldId="264"/>
            <ac:picMk id="2" creationId="{93916EAB-FD1A-4387-BD58-26BBFE4F257E}"/>
          </ac:picMkLst>
        </pc:picChg>
        <pc:picChg chg="mod">
          <ac:chgData name="Kirsty Robinson" userId="05f503b9-f1b4-42d1-b794-39a22aca8274" providerId="ADAL" clId="{8A6C5689-1B83-4C02-8861-0F3CCA5D8DED}" dt="2025-10-09T08:37:09.201" v="188" actId="14100"/>
          <ac:picMkLst>
            <pc:docMk/>
            <pc:sldMk cId="0" sldId="264"/>
            <ac:picMk id="87" creationId="{00000000-0000-0000-0000-000000000000}"/>
          </ac:picMkLst>
        </pc:picChg>
        <pc:picChg chg="mod">
          <ac:chgData name="Kirsty Robinson" userId="05f503b9-f1b4-42d1-b794-39a22aca8274" providerId="ADAL" clId="{8A6C5689-1B83-4C02-8861-0F3CCA5D8DED}" dt="2025-10-09T08:37:27.355" v="199" actId="14100"/>
          <ac:picMkLst>
            <pc:docMk/>
            <pc:sldMk cId="0" sldId="264"/>
            <ac:picMk id="88" creationId="{00000000-0000-0000-0000-000000000000}"/>
          </ac:picMkLst>
        </pc:picChg>
      </pc:sldChg>
      <pc:sldChg chg="addSp delSp modSp mod delAnim modAnim modNotes">
        <pc:chgData name="Kirsty Robinson" userId="05f503b9-f1b4-42d1-b794-39a22aca8274" providerId="ADAL" clId="{8A6C5689-1B83-4C02-8861-0F3CCA5D8DED}" dt="2025-10-13T07:02:07.167" v="818" actId="478"/>
        <pc:sldMkLst>
          <pc:docMk/>
          <pc:sldMk cId="0" sldId="265"/>
        </pc:sldMkLst>
        <pc:spChg chg="add mod">
          <ac:chgData name="Kirsty Robinson" userId="05f503b9-f1b4-42d1-b794-39a22aca8274" providerId="ADAL" clId="{8A6C5689-1B83-4C02-8861-0F3CCA5D8DED}" dt="2025-10-09T08:37:52.617" v="206"/>
          <ac:spMkLst>
            <pc:docMk/>
            <pc:sldMk cId="0" sldId="265"/>
            <ac:spMk id="15" creationId="{CE1B3733-1A15-4DBE-989B-8D29C3933113}"/>
          </ac:spMkLst>
        </pc:spChg>
        <pc:spChg chg="add mod">
          <ac:chgData name="Kirsty Robinson" userId="05f503b9-f1b4-42d1-b794-39a22aca8274" providerId="ADAL" clId="{8A6C5689-1B83-4C02-8861-0F3CCA5D8DED}" dt="2025-10-09T08:49:46.834" v="379"/>
          <ac:spMkLst>
            <pc:docMk/>
            <pc:sldMk cId="0" sldId="265"/>
            <ac:spMk id="16" creationId="{D7E36FFE-C9D9-4F1E-A985-10C294D5B761}"/>
          </ac:spMkLst>
        </pc:spChg>
        <pc:spChg chg="mod">
          <ac:chgData name="Kirsty Robinson" userId="05f503b9-f1b4-42d1-b794-39a22aca8274" providerId="ADAL" clId="{8A6C5689-1B83-4C02-8861-0F3CCA5D8DED}" dt="2025-10-09T15:10:45.211" v="708" actId="115"/>
          <ac:spMkLst>
            <pc:docMk/>
            <pc:sldMk cId="0" sldId="265"/>
            <ac:spMk id="104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15:11:19.312" v="719" actId="115"/>
          <ac:spMkLst>
            <pc:docMk/>
            <pc:sldMk cId="0" sldId="265"/>
            <ac:spMk id="106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15:12:03.270" v="741" actId="115"/>
          <ac:spMkLst>
            <pc:docMk/>
            <pc:sldMk cId="0" sldId="265"/>
            <ac:spMk id="108" creationId="{00000000-0000-0000-0000-000000000000}"/>
          </ac:spMkLst>
        </pc:spChg>
        <pc:picChg chg="add del mod">
          <ac:chgData name="Kirsty Robinson" userId="05f503b9-f1b4-42d1-b794-39a22aca8274" providerId="ADAL" clId="{8A6C5689-1B83-4C02-8861-0F3CCA5D8DED}" dt="2025-10-13T07:02:07.167" v="818" actId="478"/>
          <ac:picMkLst>
            <pc:docMk/>
            <pc:sldMk cId="0" sldId="265"/>
            <ac:picMk id="2" creationId="{1C3ADC42-0E6C-425C-8778-EBA462DCFECF}"/>
          </ac:picMkLst>
        </pc:picChg>
        <pc:picChg chg="mod">
          <ac:chgData name="Kirsty Robinson" userId="05f503b9-f1b4-42d1-b794-39a22aca8274" providerId="ADAL" clId="{8A6C5689-1B83-4C02-8861-0F3CCA5D8DED}" dt="2025-10-09T08:37:40.562" v="201" actId="1076"/>
          <ac:picMkLst>
            <pc:docMk/>
            <pc:sldMk cId="0" sldId="265"/>
            <ac:picMk id="99" creationId="{00000000-0000-0000-0000-000000000000}"/>
          </ac:picMkLst>
        </pc:picChg>
        <pc:picChg chg="mod">
          <ac:chgData name="Kirsty Robinson" userId="05f503b9-f1b4-42d1-b794-39a22aca8274" providerId="ADAL" clId="{8A6C5689-1B83-4C02-8861-0F3CCA5D8DED}" dt="2025-10-09T08:37:45.805" v="203" actId="14100"/>
          <ac:picMkLst>
            <pc:docMk/>
            <pc:sldMk cId="0" sldId="265"/>
            <ac:picMk id="101" creationId="{00000000-0000-0000-0000-000000000000}"/>
          </ac:picMkLst>
        </pc:picChg>
      </pc:sldChg>
      <pc:sldChg chg="addSp delSp modSp mod modAnim modNotes">
        <pc:chgData name="Kirsty Robinson" userId="05f503b9-f1b4-42d1-b794-39a22aca8274" providerId="ADAL" clId="{8A6C5689-1B83-4C02-8861-0F3CCA5D8DED}" dt="2025-10-09T15:18:40.436" v="804"/>
        <pc:sldMkLst>
          <pc:docMk/>
          <pc:sldMk cId="0" sldId="266"/>
        </pc:sldMkLst>
        <pc:spChg chg="add mod">
          <ac:chgData name="Kirsty Robinson" userId="05f503b9-f1b4-42d1-b794-39a22aca8274" providerId="ADAL" clId="{8A6C5689-1B83-4C02-8861-0F3CCA5D8DED}" dt="2025-10-09T08:37:56.998" v="207"/>
          <ac:spMkLst>
            <pc:docMk/>
            <pc:sldMk cId="0" sldId="266"/>
            <ac:spMk id="5" creationId="{83DABE6A-3DCD-44BF-A412-942D5E0D7D48}"/>
          </ac:spMkLst>
        </pc:spChg>
        <pc:spChg chg="add mod">
          <ac:chgData name="Kirsty Robinson" userId="05f503b9-f1b4-42d1-b794-39a22aca8274" providerId="ADAL" clId="{8A6C5689-1B83-4C02-8861-0F3CCA5D8DED}" dt="2025-10-09T08:49:49.361" v="380"/>
          <ac:spMkLst>
            <pc:docMk/>
            <pc:sldMk cId="0" sldId="266"/>
            <ac:spMk id="8" creationId="{F66C5CC5-6022-40D1-ADF3-C78DEB174D38}"/>
          </ac:spMkLst>
        </pc:spChg>
        <pc:spChg chg="mod">
          <ac:chgData name="Kirsty Robinson" userId="05f503b9-f1b4-42d1-b794-39a22aca8274" providerId="ADAL" clId="{8A6C5689-1B83-4C02-8861-0F3CCA5D8DED}" dt="2025-10-09T15:18:11.383" v="799" actId="113"/>
          <ac:spMkLst>
            <pc:docMk/>
            <pc:sldMk cId="0" sldId="266"/>
            <ac:spMk id="115" creationId="{00000000-0000-0000-0000-000000000000}"/>
          </ac:spMkLst>
        </pc:spChg>
        <pc:picChg chg="add mod">
          <ac:chgData name="Kirsty Robinson" userId="05f503b9-f1b4-42d1-b794-39a22aca8274" providerId="ADAL" clId="{8A6C5689-1B83-4C02-8861-0F3CCA5D8DED}" dt="2025-10-09T12:49:00.146" v="421" actId="1076"/>
          <ac:picMkLst>
            <pc:docMk/>
            <pc:sldMk cId="0" sldId="266"/>
            <ac:picMk id="2" creationId="{CA2C4A3D-2357-46E3-A818-9B691C033AA0}"/>
          </ac:picMkLst>
        </pc:picChg>
        <pc:picChg chg="del mod">
          <ac:chgData name="Kirsty Robinson" userId="05f503b9-f1b4-42d1-b794-39a22aca8274" providerId="ADAL" clId="{8A6C5689-1B83-4C02-8861-0F3CCA5D8DED}" dt="2025-10-09T08:45:22.789" v="330" actId="478"/>
          <ac:picMkLst>
            <pc:docMk/>
            <pc:sldMk cId="0" sldId="266"/>
            <ac:picMk id="113" creationId="{00000000-0000-0000-0000-000000000000}"/>
          </ac:picMkLst>
        </pc:picChg>
        <pc:picChg chg="add mod">
          <ac:chgData name="Kirsty Robinson" userId="05f503b9-f1b4-42d1-b794-39a22aca8274" providerId="ADAL" clId="{8A6C5689-1B83-4C02-8861-0F3CCA5D8DED}" dt="2025-10-09T08:46:28.501" v="336" actId="1076"/>
          <ac:picMkLst>
            <pc:docMk/>
            <pc:sldMk cId="0" sldId="266"/>
            <ac:picMk id="2050" creationId="{5E29149A-8057-4D7F-B02B-F684CADAAD24}"/>
          </ac:picMkLst>
        </pc:picChg>
        <pc:picChg chg="add mod">
          <ac:chgData name="Kirsty Robinson" userId="05f503b9-f1b4-42d1-b794-39a22aca8274" providerId="ADAL" clId="{8A6C5689-1B83-4C02-8861-0F3CCA5D8DED}" dt="2025-10-09T08:46:50.579" v="338" actId="1076"/>
          <ac:picMkLst>
            <pc:docMk/>
            <pc:sldMk cId="0" sldId="266"/>
            <ac:picMk id="2052" creationId="{502D56D7-DECA-4CBA-8D12-C4F7F7823B6F}"/>
          </ac:picMkLst>
        </pc:picChg>
      </pc:sldChg>
      <pc:sldChg chg="addSp modSp mod modNotes">
        <pc:chgData name="Kirsty Robinson" userId="05f503b9-f1b4-42d1-b794-39a22aca8274" providerId="ADAL" clId="{8A6C5689-1B83-4C02-8861-0F3CCA5D8DED}" dt="2025-10-09T08:50:45.597" v="384"/>
        <pc:sldMkLst>
          <pc:docMk/>
          <pc:sldMk cId="0" sldId="267"/>
        </pc:sldMkLst>
        <pc:spChg chg="add mod">
          <ac:chgData name="Kirsty Robinson" userId="05f503b9-f1b4-42d1-b794-39a22aca8274" providerId="ADAL" clId="{8A6C5689-1B83-4C02-8861-0F3CCA5D8DED}" dt="2025-10-09T08:41:47.443" v="279"/>
          <ac:spMkLst>
            <pc:docMk/>
            <pc:sldMk cId="0" sldId="267"/>
            <ac:spMk id="8" creationId="{920FAD8F-89A2-4D80-919D-F6D519C37B37}"/>
          </ac:spMkLst>
        </pc:spChg>
        <pc:spChg chg="add mod">
          <ac:chgData name="Kirsty Robinson" userId="05f503b9-f1b4-42d1-b794-39a22aca8274" providerId="ADAL" clId="{8A6C5689-1B83-4C02-8861-0F3CCA5D8DED}" dt="2025-10-09T08:49:52.073" v="381"/>
          <ac:spMkLst>
            <pc:docMk/>
            <pc:sldMk cId="0" sldId="267"/>
            <ac:spMk id="9" creationId="{D173D10D-7CA3-4AAD-8424-308DE00219E1}"/>
          </ac:spMkLst>
        </pc:spChg>
        <pc:spChg chg="mod">
          <ac:chgData name="Kirsty Robinson" userId="05f503b9-f1b4-42d1-b794-39a22aca8274" providerId="ADAL" clId="{8A6C5689-1B83-4C02-8861-0F3CCA5D8DED}" dt="2025-10-09T08:42:04.228" v="282" actId="1076"/>
          <ac:spMkLst>
            <pc:docMk/>
            <pc:sldMk cId="0" sldId="267"/>
            <ac:spMk id="121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08:41:56.367" v="280" actId="14100"/>
          <ac:spMkLst>
            <pc:docMk/>
            <pc:sldMk cId="0" sldId="267"/>
            <ac:spMk id="124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08:42:00.267" v="281" actId="1076"/>
          <ac:spMkLst>
            <pc:docMk/>
            <pc:sldMk cId="0" sldId="267"/>
            <ac:spMk id="125" creationId="{00000000-0000-0000-0000-000000000000}"/>
          </ac:spMkLst>
        </pc:spChg>
        <pc:picChg chg="mod">
          <ac:chgData name="Kirsty Robinson" userId="05f503b9-f1b4-42d1-b794-39a22aca8274" providerId="ADAL" clId="{8A6C5689-1B83-4C02-8861-0F3CCA5D8DED}" dt="2025-10-09T08:42:08.711" v="284" actId="14100"/>
          <ac:picMkLst>
            <pc:docMk/>
            <pc:sldMk cId="0" sldId="267"/>
            <ac:picMk id="120" creationId="{00000000-0000-0000-0000-000000000000}"/>
          </ac:picMkLst>
        </pc:picChg>
      </pc:sldChg>
      <pc:sldChg chg="addSp modSp mod modNotes">
        <pc:chgData name="Kirsty Robinson" userId="05f503b9-f1b4-42d1-b794-39a22aca8274" providerId="ADAL" clId="{8A6C5689-1B83-4C02-8861-0F3CCA5D8DED}" dt="2025-10-09T08:50:45.597" v="384"/>
        <pc:sldMkLst>
          <pc:docMk/>
          <pc:sldMk cId="0" sldId="268"/>
        </pc:sldMkLst>
        <pc:spChg chg="add mod">
          <ac:chgData name="Kirsty Robinson" userId="05f503b9-f1b4-42d1-b794-39a22aca8274" providerId="ADAL" clId="{8A6C5689-1B83-4C02-8861-0F3CCA5D8DED}" dt="2025-10-09T08:42:19.339" v="286"/>
          <ac:spMkLst>
            <pc:docMk/>
            <pc:sldMk cId="0" sldId="268"/>
            <ac:spMk id="7" creationId="{B3BAD82A-5C0B-4AC0-81A0-F3CF69D66F47}"/>
          </ac:spMkLst>
        </pc:spChg>
        <pc:spChg chg="add mod">
          <ac:chgData name="Kirsty Robinson" userId="05f503b9-f1b4-42d1-b794-39a22aca8274" providerId="ADAL" clId="{8A6C5689-1B83-4C02-8861-0F3CCA5D8DED}" dt="2025-10-09T08:49:54.482" v="382"/>
          <ac:spMkLst>
            <pc:docMk/>
            <pc:sldMk cId="0" sldId="268"/>
            <ac:spMk id="8" creationId="{9F30FAF5-D46D-4E48-B7B6-5B308E0BB80F}"/>
          </ac:spMkLst>
        </pc:spChg>
        <pc:spChg chg="mod">
          <ac:chgData name="Kirsty Robinson" userId="05f503b9-f1b4-42d1-b794-39a22aca8274" providerId="ADAL" clId="{8A6C5689-1B83-4C02-8861-0F3CCA5D8DED}" dt="2025-10-09T08:42:18.028" v="285" actId="1076"/>
          <ac:spMkLst>
            <pc:docMk/>
            <pc:sldMk cId="0" sldId="268"/>
            <ac:spMk id="131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08:42:24.087" v="287" actId="14100"/>
          <ac:spMkLst>
            <pc:docMk/>
            <pc:sldMk cId="0" sldId="268"/>
            <ac:spMk id="132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08:42:27.364" v="288" actId="14100"/>
          <ac:spMkLst>
            <pc:docMk/>
            <pc:sldMk cId="0" sldId="268"/>
            <ac:spMk id="133" creationId="{00000000-0000-0000-0000-000000000000}"/>
          </ac:spMkLst>
        </pc:spChg>
        <pc:spChg chg="mod">
          <ac:chgData name="Kirsty Robinson" userId="05f503b9-f1b4-42d1-b794-39a22aca8274" providerId="ADAL" clId="{8A6C5689-1B83-4C02-8861-0F3CCA5D8DED}" dt="2025-10-09T08:42:29.957" v="289" actId="14100"/>
          <ac:spMkLst>
            <pc:docMk/>
            <pc:sldMk cId="0" sldId="268"/>
            <ac:spMk id="134" creationId="{00000000-0000-0000-0000-000000000000}"/>
          </ac:spMkLst>
        </pc:spChg>
      </pc:sldChg>
      <pc:sldChg chg="addSp delSp modSp mod ord modAnim modNotes">
        <pc:chgData name="Kirsty Robinson" userId="05f503b9-f1b4-42d1-b794-39a22aca8274" providerId="ADAL" clId="{8A6C5689-1B83-4C02-8861-0F3CCA5D8DED}" dt="2025-10-09T15:19:08.813" v="807"/>
        <pc:sldMkLst>
          <pc:docMk/>
          <pc:sldMk cId="0" sldId="269"/>
        </pc:sldMkLst>
        <pc:spChg chg="add mod">
          <ac:chgData name="Kirsty Robinson" userId="05f503b9-f1b4-42d1-b794-39a22aca8274" providerId="ADAL" clId="{8A6C5689-1B83-4C02-8861-0F3CCA5D8DED}" dt="2025-10-09T08:43:00.933" v="290"/>
          <ac:spMkLst>
            <pc:docMk/>
            <pc:sldMk cId="0" sldId="269"/>
            <ac:spMk id="4" creationId="{295F2203-9DD1-4685-A464-2F009E06A5AC}"/>
          </ac:spMkLst>
        </pc:spChg>
        <pc:spChg chg="add mod">
          <ac:chgData name="Kirsty Robinson" userId="05f503b9-f1b4-42d1-b794-39a22aca8274" providerId="ADAL" clId="{8A6C5689-1B83-4C02-8861-0F3CCA5D8DED}" dt="2025-10-09T08:49:57.174" v="383"/>
          <ac:spMkLst>
            <pc:docMk/>
            <pc:sldMk cId="0" sldId="269"/>
            <ac:spMk id="6" creationId="{84683D9F-9086-469A-8E8E-FA1B77A35BAA}"/>
          </ac:spMkLst>
        </pc:spChg>
        <pc:picChg chg="del mod">
          <ac:chgData name="Kirsty Robinson" userId="05f503b9-f1b4-42d1-b794-39a22aca8274" providerId="ADAL" clId="{8A6C5689-1B83-4C02-8861-0F3CCA5D8DED}" dt="2025-10-09T08:44:31.576" v="296" actId="478"/>
          <ac:picMkLst>
            <pc:docMk/>
            <pc:sldMk cId="0" sldId="269"/>
            <ac:picMk id="139" creationId="{00000000-0000-0000-0000-000000000000}"/>
          </ac:picMkLst>
        </pc:picChg>
        <pc:picChg chg="add mod">
          <ac:chgData name="Kirsty Robinson" userId="05f503b9-f1b4-42d1-b794-39a22aca8274" providerId="ADAL" clId="{8A6C5689-1B83-4C02-8861-0F3CCA5D8DED}" dt="2025-10-09T08:44:35.304" v="297" actId="1076"/>
          <ac:picMkLst>
            <pc:docMk/>
            <pc:sldMk cId="0" sldId="269"/>
            <ac:picMk id="1026" creationId="{D7DC5E2B-D127-4D05-86F1-F359A9AC2B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F97B308-D452-45E2-8CAA-93E05759B11A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84EAED26-E28D-4F99-936F-9DE0E9734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4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7B497AD-77D7-554E-8167-1DECAF5CCF1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5DF35BF-0533-A44A-B732-9FF270175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1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e76f84bbad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e76f84bbad6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68e76f85a1b7b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68e76f85a1b7b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68e76f85b5e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68e76f85b5e59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e76f84d3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e76f84d3344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68e76f84e7dff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68e76f84e7dff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68e76f850c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68e76f850c067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8e76f85210a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8e76f85210a0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8e76f852134f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8e76f852134f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8e76f8549d3c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8e76f8549d3c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8e76f858b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8e76f858b090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68e76f85b6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9937" cy="3433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68e76f85b6079:notes"/>
          <p:cNvSpPr txBox="1">
            <a:spLocks noGrp="1"/>
          </p:cNvSpPr>
          <p:nvPr>
            <p:ph type="body" idx="1"/>
          </p:nvPr>
        </p:nvSpPr>
        <p:spPr>
          <a:xfrm>
            <a:off x="686921" y="4349651"/>
            <a:ext cx="5495369" cy="4120722"/>
          </a:xfrm>
          <a:prstGeom prst="rect">
            <a:avLst/>
          </a:prstGeom>
        </p:spPr>
        <p:txBody>
          <a:bodyPr spcFirstLastPara="1" wrap="square" lIns="91562" tIns="91562" rIns="91562" bIns="915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40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36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84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55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06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23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97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5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683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96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6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24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05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9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45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28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6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31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1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6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F848C-5A19-495F-B309-99D35C58DC63}"/>
              </a:ext>
            </a:extLst>
          </p:cNvPr>
          <p:cNvSpPr/>
          <p:nvPr userDrawn="1"/>
        </p:nvSpPr>
        <p:spPr>
          <a:xfrm>
            <a:off x="107504" y="116632"/>
            <a:ext cx="7344816" cy="531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82AABE-6E5A-4ACF-990F-DD30A91018F7}"/>
              </a:ext>
            </a:extLst>
          </p:cNvPr>
          <p:cNvSpPr txBox="1"/>
          <p:nvPr userDrawn="1"/>
        </p:nvSpPr>
        <p:spPr>
          <a:xfrm>
            <a:off x="107504" y="105483"/>
            <a:ext cx="1035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Core</a:t>
            </a:r>
          </a:p>
          <a:p>
            <a:r>
              <a:rPr lang="en-GB" sz="1200" b="1"/>
              <a:t>Vocabulary</a:t>
            </a:r>
            <a:r>
              <a:rPr lang="en-GB"/>
              <a:t>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313BD7-1B92-4531-823D-74B32BFAC581}"/>
              </a:ext>
            </a:extLst>
          </p:cNvPr>
          <p:cNvSpPr/>
          <p:nvPr userDrawn="1"/>
        </p:nvSpPr>
        <p:spPr>
          <a:xfrm>
            <a:off x="107504" y="764704"/>
            <a:ext cx="8424936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59FECF-D143-4B48-8967-D41253A919C6}"/>
              </a:ext>
            </a:extLst>
          </p:cNvPr>
          <p:cNvSpPr/>
          <p:nvPr userDrawn="1"/>
        </p:nvSpPr>
        <p:spPr>
          <a:xfrm>
            <a:off x="107504" y="6164160"/>
            <a:ext cx="8863864" cy="583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2A6A16-8D1A-4CCE-9C18-2A34AE85DE59}"/>
              </a:ext>
            </a:extLst>
          </p:cNvPr>
          <p:cNvSpPr txBox="1"/>
          <p:nvPr userDrawn="1"/>
        </p:nvSpPr>
        <p:spPr>
          <a:xfrm>
            <a:off x="172632" y="6224959"/>
            <a:ext cx="850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Core </a:t>
            </a:r>
          </a:p>
          <a:p>
            <a:r>
              <a:rPr lang="en-GB" sz="1200" b="1"/>
              <a:t>Knowledge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8694EE-2E66-2CF7-07F7-1A0CF62F4A7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716920" y="108885"/>
            <a:ext cx="1254448" cy="5513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95B3B5-C0EB-78BC-4FB6-A43E2C159D14}"/>
              </a:ext>
            </a:extLst>
          </p:cNvPr>
          <p:cNvSpPr/>
          <p:nvPr userDrawn="1"/>
        </p:nvSpPr>
        <p:spPr>
          <a:xfrm>
            <a:off x="8602036" y="1238207"/>
            <a:ext cx="369332" cy="4309577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1200" b="1" cap="none" spc="0">
                <a:ln w="12700">
                  <a:noFill/>
                  <a:prstDash val="solid"/>
                </a:ln>
                <a:solidFill>
                  <a:schemeClr val="accent2"/>
                </a:solidFill>
                <a:effectLst/>
              </a:rPr>
              <a:t>Respect	Ambition 	Kindness	Integrity	Courage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E1EE0-57FF-3CA8-DA23-F629CA818C21}"/>
              </a:ext>
            </a:extLst>
          </p:cNvPr>
          <p:cNvSpPr txBox="1"/>
          <p:nvPr userDrawn="1"/>
        </p:nvSpPr>
        <p:spPr>
          <a:xfrm>
            <a:off x="1143000" y="221086"/>
            <a:ext cx="6221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Add in vocabulary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809C9-FD93-54A2-BCF9-2094191395C9}"/>
              </a:ext>
            </a:extLst>
          </p:cNvPr>
          <p:cNvSpPr txBox="1"/>
          <p:nvPr userDrawn="1"/>
        </p:nvSpPr>
        <p:spPr>
          <a:xfrm>
            <a:off x="1143000" y="6271125"/>
            <a:ext cx="776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Add in learning sequence granular knowledge aspect here</a:t>
            </a:r>
          </a:p>
        </p:txBody>
      </p:sp>
    </p:spTree>
    <p:extLst>
      <p:ext uri="{BB962C8B-B14F-4D97-AF65-F5344CB8AC3E}">
        <p14:creationId xmlns:p14="http://schemas.microsoft.com/office/powerpoint/2010/main" val="225382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60" y="160020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222885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3250" b="1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REVISION: </a:t>
            </a:r>
            <a:r>
              <a:rPr lang="en-GB" sz="3250" b="1" u="sng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INTERLEAVING, DUAL CODING </a:t>
            </a:r>
            <a:r>
              <a:rPr lang="en-GB" sz="3250" b="1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AND </a:t>
            </a:r>
            <a:r>
              <a:rPr lang="en-GB" sz="3250" b="1" u="sng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SPACING</a:t>
            </a:r>
            <a:endParaRPr sz="3250" b="1" u="sng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Boosting Your Memory and Learning Power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E27F01-1125-452B-978F-A68F1A5D0B5A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BBC5B-559E-4807-A033-523FDCF456A5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413" y="797438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285750" y="1076888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90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REVISION STRATEGIES QUIZ</a:t>
            </a:r>
            <a:endParaRPr sz="2900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285750" y="2000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1600" b="1" dirty="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Question 1:</a:t>
            </a:r>
            <a:endParaRPr sz="1600" b="1" dirty="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Explain the core idea behind 'interleaving' in your own words.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85750" y="3143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1600" b="1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Question 2:</a:t>
            </a:r>
            <a:endParaRPr sz="1600" b="1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How does 'dual coding' help improve memory when revising?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285750" y="4286250"/>
            <a:ext cx="8135043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1600" b="1" dirty="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Question 3:</a:t>
            </a:r>
            <a:endParaRPr sz="1600" b="1" dirty="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Imagine you are revising for a history test. How would you apply the 'spacing' technique to your revision schedule?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454493" y="525780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back...</a:t>
            </a:r>
            <a:endParaRPr sz="1600" dirty="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FAD8F-89A2-4D80-919D-F6D519C37B37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3D10D-7CA3-4AAD-8424-308DE00219E1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285750" y="10287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REVISION STRATEGIES QUIZ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6089073" y="8572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en-GB" sz="3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​✅​</a:t>
            </a:r>
            <a:endParaRPr sz="3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285750" y="2000250"/>
            <a:ext cx="8076854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1600" b="1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 1:</a:t>
            </a:r>
            <a:endParaRPr sz="1600" b="1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Interleaving involves mixing different subjects or topics during a single revision session to enhance learning.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285750" y="3143250"/>
            <a:ext cx="821817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1600" b="1" dirty="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 2:</a:t>
            </a:r>
            <a:endParaRPr sz="1600" b="1" dirty="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Dual coding strengthens memory by engaging both visual and verbal pathways in the brain simultaneously.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285750" y="4286250"/>
            <a:ext cx="8143355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1600" b="1" dirty="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Answer 3:</a:t>
            </a:r>
            <a:endParaRPr sz="1600" b="1" dirty="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 apply spacing, I would plan to revisit history topics across several days or weeks, rather than trying to learn everything in one long session.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AD82A-5C0B-4AC0-81A0-F3CF69D66F47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0FAF5-D46D-4E48-B7B6-5B308E0BB80F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17" y="85725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714750" y="1028700"/>
            <a:ext cx="4897235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3250" b="1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INTERLEAVING?</a:t>
            </a:r>
            <a:endParaRPr sz="3250" b="1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>
              <a:spcBef>
                <a:spcPts val="360"/>
              </a:spcBef>
            </a:pPr>
            <a:r>
              <a:rPr lang="en-GB" sz="2150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Mixing It Up</a:t>
            </a:r>
            <a:endParaRPr sz="2150" b="1" u="sng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Interleaving: practice different topics/skills in one session, not just one.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Real-World </a:t>
            </a:r>
            <a:r>
              <a:rPr lang="en-GB" sz="2150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  <a:endParaRPr sz="2150" b="1" u="sng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football player practices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passing, shooting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and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dribbling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not just one skill.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It Works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Mixing topics helps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connect ideas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and improves long-term memory.</a:t>
            </a: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Improves retrieval</a:t>
            </a: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Holistic K&amp;U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663F9-2EAD-4B73-A373-0CD05A0945AB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11D6C-5FBE-4B1D-A69B-D1A5EBA59E20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820486"/>
            <a:ext cx="3316778" cy="355161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85750" y="10287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DUAL CODING EXPLAINED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5750" y="165735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Combining Words and Pictures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Dual coding is when you use both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visual and verbal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information together. </a:t>
            </a:r>
          </a:p>
          <a:p>
            <a:pPr>
              <a:spcBef>
                <a:spcPts val="360"/>
              </a:spcBef>
            </a:pPr>
            <a:endParaRPr lang="en-GB"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Real-World </a:t>
            </a:r>
            <a:r>
              <a:rPr lang="en-GB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</a:p>
          <a:p>
            <a:pPr>
              <a:spcBef>
                <a:spcPts val="360"/>
              </a:spcBef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For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using diagrams or mind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maps with written notes and pictures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</a:p>
          <a:p>
            <a:pPr>
              <a:spcBef>
                <a:spcPts val="360"/>
              </a:spcBef>
            </a:pP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2150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Making Learning Stick</a:t>
            </a:r>
            <a:endParaRPr sz="2150" b="1" u="sng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seeing and hearing information, your brain creates stronger memories.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A834B-19B6-46C7-A0BA-0FADF3B028DF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EED45-71DD-49DC-A03E-7CE9D24B6EF7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761" y="1657350"/>
            <a:ext cx="3612919" cy="363474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85750" y="10287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90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SPACING: THE POWER OF GAPS</a:t>
            </a:r>
            <a:endParaRPr sz="2900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85750" y="1657350"/>
            <a:ext cx="3903865" cy="133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2150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Spreading Out Revision</a:t>
            </a:r>
            <a:endParaRPr sz="2150" b="1" u="sng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Spacing means leaving time between study sessions instead of cramming.</a:t>
            </a:r>
          </a:p>
          <a:p>
            <a:pPr>
              <a:spcBef>
                <a:spcPts val="360"/>
              </a:spcBef>
            </a:pPr>
            <a:endParaRPr lang="en-GB"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Real-World </a:t>
            </a:r>
            <a:r>
              <a:rPr lang="en-GB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</a:p>
          <a:p>
            <a:pPr>
              <a:spcBef>
                <a:spcPts val="360"/>
              </a:spcBef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For example,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revising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 topic on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Monday,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then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Wednesday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Friday.</a:t>
            </a:r>
          </a:p>
          <a:p>
            <a:pPr>
              <a:spcBef>
                <a:spcPts val="360"/>
              </a:spcBef>
            </a:pP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Brain Benefits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-Spacing helps information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move from short-term to long-term memory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 </a:t>
            </a: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-Forgetting Curve.</a:t>
            </a:r>
            <a:endParaRPr sz="1600" u="sng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54C50-143E-484D-800A-DE1B7B09B5FF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BF47C-8974-41E0-81B4-B629BFD9E032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833D6-636E-4C07-AA48-56EEFE9EB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933" y="4035505"/>
            <a:ext cx="3506573" cy="199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285750" y="10287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INTERLEAVING VS. BLOCKING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85750" y="177061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Blocking</a:t>
            </a:r>
            <a:endParaRPr sz="16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spcBef>
                <a:spcPts val="360"/>
              </a:spcBef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Focus on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one topic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at a time (e.g. all English, then all Science).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Feels easier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but can lead to forgetting.</a:t>
            </a:r>
          </a:p>
          <a:p>
            <a:pPr marL="127000">
              <a:buClr>
                <a:srgbClr val="040F0F"/>
              </a:buClr>
              <a:buSzPts val="1600"/>
            </a:pP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When might blocking be useful?</a:t>
            </a:r>
            <a:endParaRPr sz="16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spcBef>
                <a:spcPts val="360"/>
              </a:spcBef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When first learning a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new skill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686300" y="1770610"/>
            <a:ext cx="3842558" cy="115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Interleaving</a:t>
            </a:r>
            <a:endParaRPr sz="16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spcBef>
                <a:spcPts val="360"/>
              </a:spcBef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Mix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different topics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or question types.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Feels harder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but improves memory and understanding.</a:t>
            </a:r>
          </a:p>
          <a:p>
            <a:pPr marL="127000">
              <a:buClr>
                <a:srgbClr val="040F0F"/>
              </a:buClr>
              <a:buSzPts val="1600"/>
            </a:pP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When is interleaving best?</a:t>
            </a:r>
            <a:endParaRPr sz="16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spcBef>
                <a:spcPts val="360"/>
              </a:spcBef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Once you have some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familiarity with the topics.</a:t>
            </a:r>
            <a:endParaRPr sz="1600" u="sng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F8439-C3C2-4066-94BB-42B1F1EDF606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32F24-1B91-4BA0-BB49-E83C0ACA45C6}"/>
              </a:ext>
            </a:extLst>
          </p:cNvPr>
          <p:cNvSpPr txBox="1"/>
          <p:nvPr/>
        </p:nvSpPr>
        <p:spPr>
          <a:xfrm>
            <a:off x="285750" y="5547252"/>
            <a:ext cx="5342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u="sng" dirty="0"/>
              <a:t>Interleaving = More realistic </a:t>
            </a:r>
            <a:r>
              <a:rPr lang="en-GB" dirty="0"/>
              <a:t>-----</a:t>
            </a:r>
            <a:r>
              <a:rPr lang="en-GB" u="sng" dirty="0"/>
              <a:t>2 Exams per day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36432-525B-410A-9B83-8F128C02F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12" y="4137552"/>
            <a:ext cx="2552700" cy="140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FA5F9-9011-4343-8433-BAD5AC470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177" y="4419600"/>
            <a:ext cx="2181225" cy="1409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9C592-7D93-4431-AF0E-A0CE4B13E9A8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657350"/>
            <a:ext cx="3837363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85406"/>
            <a:ext cx="3837363" cy="22007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71600" y="979863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90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DUAL CODING </a:t>
            </a:r>
            <a:r>
              <a:rPr lang="en-GB" sz="2900" u="sng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IN ACTION</a:t>
            </a:r>
            <a:endParaRPr sz="2900" u="sng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85750" y="40005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Draw a diagram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of a science process.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686300" y="40005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Write a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short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explanation underneath.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D52D9-123A-4A72-A5E1-2CE2AB8B855C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6ED3F-2894-4967-A317-52D48499DDDE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16EAB-FD1A-4387-BD58-26BBFE4F2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593" y="4536975"/>
            <a:ext cx="3114675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1428750" y="17716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234315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4354830" y="17716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452" y="2342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7292340" y="17716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600" y="2342100"/>
            <a:ext cx="249381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285750" y="10287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HOW TO USE SPACING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1428750" y="17716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  <a:spcAft>
                <a:spcPts val="360"/>
              </a:spcAft>
            </a:pP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285750" y="382905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en-GB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Plan Ahead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algn="ctr">
              <a:spcBef>
                <a:spcPts val="360"/>
              </a:spcBef>
              <a:spcAft>
                <a:spcPts val="360"/>
              </a:spcAft>
            </a:pP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Make a revision timetable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that revisits topics over weeks.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354830" y="17716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  <a:spcAft>
                <a:spcPts val="360"/>
              </a:spcAft>
            </a:pP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3114645" y="382905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en-GB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Short Sessions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algn="ctr"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Keep study sessions brief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(30 mins)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but regular for better retention.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7292340" y="17716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360"/>
              </a:spcBef>
              <a:spcAft>
                <a:spcPts val="360"/>
              </a:spcAft>
            </a:pP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943540" y="3795646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60"/>
              </a:spcBef>
            </a:pPr>
            <a:r>
              <a:rPr lang="en-GB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Review Often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algn="ctr"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Go back to topics after a few days or a week to refresh your memory.</a:t>
            </a:r>
          </a:p>
          <a:p>
            <a:pPr algn="ctr">
              <a:spcBef>
                <a:spcPts val="360"/>
              </a:spcBef>
              <a:spcAft>
                <a:spcPts val="360"/>
              </a:spcAft>
            </a:pP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Little and often. </a:t>
            </a:r>
            <a:endParaRPr sz="1600" u="sng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1B3733-1A15-4DBE-989B-8D29C3933113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36FFE-C9D9-4F1E-A985-10C294D5B761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6" grpId="0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285750" y="10287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900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REAL-WORLD APPLICATION</a:t>
            </a:r>
            <a:endParaRPr sz="2900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285750" y="165735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Revision in Sport and Music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Top athletes and </a:t>
            </a:r>
            <a:r>
              <a:rPr lang="en-GB" sz="1600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musicians use interleaving, dual coding, and spacing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in their practice routines. </a:t>
            </a:r>
          </a:p>
          <a:p>
            <a:pPr>
              <a:spcBef>
                <a:spcPts val="360"/>
              </a:spcBef>
            </a:pPr>
            <a:r>
              <a:rPr lang="en-GB" sz="1600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For example, a guitarist</a:t>
            </a:r>
          </a:p>
          <a:p>
            <a:pPr>
              <a:spcBef>
                <a:spcPts val="360"/>
              </a:spcBef>
            </a:pPr>
            <a:r>
              <a:rPr lang="en-GB" sz="1600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Interleaving: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Practises different pieces / chords</a:t>
            </a:r>
          </a:p>
          <a:p>
            <a:pPr>
              <a:spcBef>
                <a:spcPts val="360"/>
              </a:spcBef>
            </a:pPr>
            <a:r>
              <a:rPr lang="en-GB" sz="1600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Spacing: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Reviews them over several days</a:t>
            </a:r>
          </a:p>
          <a:p>
            <a:pPr>
              <a:spcBef>
                <a:spcPts val="360"/>
              </a:spcBef>
            </a:pPr>
            <a:r>
              <a:rPr lang="en-GB" sz="1600" b="1" u="sng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Dual Coding: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Using sheet music (visual) and listening</a:t>
            </a:r>
            <a:r>
              <a:rPr lang="en-GB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(verbal).</a:t>
            </a:r>
          </a:p>
          <a:p>
            <a:pPr>
              <a:spcBef>
                <a:spcPts val="360"/>
              </a:spcBef>
            </a:pP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</a:pPr>
            <a:r>
              <a:rPr lang="en-GB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Can Too!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Apply these strategies to your own revision for better results.</a:t>
            </a:r>
          </a:p>
          <a:p>
            <a:pPr>
              <a:spcBef>
                <a:spcPts val="360"/>
              </a:spcBef>
              <a:spcAft>
                <a:spcPts val="360"/>
              </a:spcAft>
            </a:pPr>
            <a:endParaRPr lang="en-GB"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ABE6A-3DCD-44BF-A412-942D5E0D7D48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pic>
        <p:nvPicPr>
          <p:cNvPr id="2050" name="Picture 2" descr="Curriculum - The Birley Academy">
            <a:extLst>
              <a:ext uri="{FF2B5EF4-FFF2-40B4-BE49-F238E27FC236}">
                <a16:creationId xmlns:a16="http://schemas.microsoft.com/office/drawing/2014/main" id="{5E29149A-8057-4D7F-B02B-F684CADA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33" y="1710127"/>
            <a:ext cx="34385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ach Drama/Performing Arts ...">
            <a:extLst>
              <a:ext uri="{FF2B5EF4-FFF2-40B4-BE49-F238E27FC236}">
                <a16:creationId xmlns:a16="http://schemas.microsoft.com/office/drawing/2014/main" id="{502D56D7-DECA-4CBA-8D12-C4F7F782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22" y="3273656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C5CC5-6022-40D1-ADF3-C78DEB174D38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2C4A3D-2357-46E3-A818-9B691C033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409" y="4902147"/>
            <a:ext cx="2528349" cy="141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/>
        </p:nvSpPr>
        <p:spPr>
          <a:xfrm>
            <a:off x="285750" y="10287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GB" sz="3250" b="1" dirty="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SUMMARY: SMARTER REVISION</a:t>
            </a:r>
            <a:endParaRPr sz="3250" b="1" dirty="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>
              <a:spcBef>
                <a:spcPts val="360"/>
              </a:spcBef>
            </a:pPr>
            <a:r>
              <a:rPr lang="en-GB" sz="215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Key Points</a:t>
            </a:r>
            <a:endParaRPr sz="215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spcBef>
                <a:spcPts val="360"/>
              </a:spcBef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Interleaving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Mix different topics to make links and boost memory.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Dual Coding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Use both words and images for stronger learning.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indent="-330200"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sz="16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Spacing</a:t>
            </a: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Spread out revision to remember more for longer.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>
              <a:spcBef>
                <a:spcPts val="360"/>
              </a:spcBef>
              <a:spcAft>
                <a:spcPts val="360"/>
              </a:spcAft>
            </a:pPr>
            <a:r>
              <a:rPr lang="en-GB" sz="16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Try these strategies in your next revision session to see real results!</a:t>
            </a:r>
            <a:endParaRPr sz="16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F2203-9DD1-4685-A464-2F009E06A5AC}"/>
              </a:ext>
            </a:extLst>
          </p:cNvPr>
          <p:cNvSpPr txBox="1"/>
          <p:nvPr/>
        </p:nvSpPr>
        <p:spPr>
          <a:xfrm>
            <a:off x="1072341" y="199506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Interleaving     Dual Coding     Spacing     </a:t>
            </a:r>
          </a:p>
        </p:txBody>
      </p:sp>
      <p:pic>
        <p:nvPicPr>
          <p:cNvPr id="1026" name="Picture 2" descr="Home - The Birley Academy">
            <a:extLst>
              <a:ext uri="{FF2B5EF4-FFF2-40B4-BE49-F238E27FC236}">
                <a16:creationId xmlns:a16="http://schemas.microsoft.com/office/drawing/2014/main" id="{D7DC5E2B-D127-4D05-86F1-F359A9AC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25" y="1612106"/>
            <a:ext cx="2721834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83D9F-9086-469A-8E8E-FA1B77A35BAA}"/>
              </a:ext>
            </a:extLst>
          </p:cNvPr>
          <p:cNvSpPr txBox="1"/>
          <p:nvPr/>
        </p:nvSpPr>
        <p:spPr>
          <a:xfrm>
            <a:off x="1141614" y="6289162"/>
            <a:ext cx="436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Boosting Your Memory and Learning Power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0D159C4CF1E4196CCBB53770919A7" ma:contentTypeVersion="14" ma:contentTypeDescription="Create a new document." ma:contentTypeScope="" ma:versionID="e54685b293b9dd8cd240a86675c0f122">
  <xsd:schema xmlns:xsd="http://www.w3.org/2001/XMLSchema" xmlns:xs="http://www.w3.org/2001/XMLSchema" xmlns:p="http://schemas.microsoft.com/office/2006/metadata/properties" xmlns:ns2="1552256b-97c6-46ee-ae53-61dcaa65571d" xmlns:ns3="7910c4a8-529c-48fd-aa85-e0c1b458df8a" targetNamespace="http://schemas.microsoft.com/office/2006/metadata/properties" ma:root="true" ma:fieldsID="274b996dda82fbfb0955b16f9e581f5a" ns2:_="" ns3:_="">
    <xsd:import namespace="1552256b-97c6-46ee-ae53-61dcaa65571d"/>
    <xsd:import namespace="7910c4a8-529c-48fd-aa85-e0c1b458df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2256b-97c6-46ee-ae53-61dcaa6557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a3be15d-62ab-4747-9cca-abaedad99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0c4a8-529c-48fd-aa85-e0c1b458df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757bcc9-fea2-40f6-bba6-a132fee46dce}" ma:internalName="TaxCatchAll" ma:showField="CatchAllData" ma:web="7910c4a8-529c-48fd-aa85-e0c1b458df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7910c4a8-529c-48fd-aa85-e0c1b458df8a" xsi:nil="true"/>
    <lcf76f155ced4ddcb4097134ff3c332f xmlns="1552256b-97c6-46ee-ae53-61dcaa6557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A65127-29CD-4633-949D-031991D0C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2256b-97c6-46ee-ae53-61dcaa65571d"/>
    <ds:schemaRef ds:uri="7910c4a8-529c-48fd-aa85-e0c1b458df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11BCFC-4A44-4184-968E-1CFABBC0B9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63730-4902-487D-BB8C-8A5D14890074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7910c4a8-529c-48fd-aa85-e0c1b458df8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552256b-97c6-46ee-ae53-61dcaa65571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707</Words>
  <Application>Microsoft Office PowerPoint</Application>
  <PresentationFormat>On-screen Show (4:3)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Neue</vt:lpstr>
      <vt:lpstr>Luckiest Guy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Park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Innocent</dc:creator>
  <cp:lastModifiedBy>Kirsty Robinson</cp:lastModifiedBy>
  <cp:revision>9</cp:revision>
  <cp:lastPrinted>2025-10-09T08:52:12Z</cp:lastPrinted>
  <dcterms:created xsi:type="dcterms:W3CDTF">2014-05-14T09:01:50Z</dcterms:created>
  <dcterms:modified xsi:type="dcterms:W3CDTF">2025-10-13T07:02:12Z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0x0101004A90D159C4CF1E4196CCBB53770919A7</vt:lpwstr>
  </property>
  <property fmtid="{D5CDD505-2E9C-101B-9397-08002B2CF9AE}" pid="3" name="_dlc_DocIdItemGuid">
    <vt:lpwstr>2fe6d751-d3ea-4050-b168-322c5c66102e</vt:lpwstr>
  </property>
  <property fmtid="{D5CDD505-2E9C-101B-9397-08002B2CF9AE}" pid="4" name="MediaServiceImageTags">
    <vt:lpwstr/>
  </property>
</Properties>
</file>