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Inclusive Sans" panose="020B0604020202020204" charset="0"/>
      <p:regular r:id="rId12"/>
      <p:bold r:id="rId13"/>
      <p:italic r:id="rId14"/>
      <p:boldItalic r:id="rId15"/>
    </p:embeddedFont>
    <p:embeddedFont>
      <p:font typeface="Karla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F"/>
    <a:srgbClr val="E2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dfda9a0e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dfda9a0e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dfda9a245f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dfda9a245f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8dfda9a3c20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8dfda9a3c20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dfda9a52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dfda9a52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8dfda9a936a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8dfda9a936a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8dfda9a936a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8dfda9a936a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3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68dfda9b0b82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68dfda9b0b82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8dfda9b21f4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8dfda9b21f4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8dfda9b692d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8dfda9b692d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dreamstime.com/work-home-parent-mother-looking-daughter-doing-homework-sit-together-table-kitchen-school-girl-studying-mom-image264367340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westend61.de/en/photo/CAVF25382/serious-teenage-girl-doing-homework-using-laptop-computer-at-home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hyperlink" Target="https://edpolicyinca.org/publications/student-well-being-and-learning-conditions-during-pandemic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getaccomplishedwithheather.com/brain-dumping-as-an-overwhelm-shifting-tool-for-business-and-lif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hyperlink" Target="https://pixabay.com/en/maths-mathematics-maths-symbols-1426892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ciencephoto.com/media/1125066/view/teenager-revising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937260" y="1351026"/>
            <a:ext cx="3657600" cy="24414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The Parent's Guide to "Brain Dump"</a:t>
            </a:r>
            <a:endParaRPr sz="325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Helping Your Child Master Revision at Home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9FF915-0F16-49E3-A768-F7F2D01C72FD}"/>
              </a:ext>
            </a:extLst>
          </p:cNvPr>
          <p:cNvSpPr/>
          <p:nvPr/>
        </p:nvSpPr>
        <p:spPr>
          <a:xfrm>
            <a:off x="7687733" y="298027"/>
            <a:ext cx="1266614" cy="338666"/>
          </a:xfrm>
          <a:prstGeom prst="rect">
            <a:avLst/>
          </a:prstGeom>
          <a:solidFill>
            <a:srgbClr val="F0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 dirty="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What is a Brain Dump?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250" b="1" dirty="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Simple Revision Tool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"brain dump" is when your child writes down everything they remember about a topic, all at once, on a blank sheet of paper.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029200" y="800100"/>
            <a:ext cx="3829050" cy="25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Why Does it Work?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Making Connections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When your child does a brain dump, they practise recalling information from memory. This helps strengthen what they know.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also shows them what they remember well, and what needs a bit more work.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06246" y="914400"/>
            <a:ext cx="205660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2095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7910" y="9018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When to Use Brain Dumps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8611" y="240284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After Lessons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Try a brain dump after school to see what your child remembers from the day.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082095" y="240284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Before Revision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it at the start of a revision session to warm up their memory.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13779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Before Exams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Great for checking what’s stuck before a test.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6525491" y="800100"/>
            <a:ext cx="194517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How to Do a Brain Dump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Get Ready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Give your child a blank sheet of paper and a pen.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Set a Topic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Pick a subject or topic to focus on, like 'The Water Cycle'.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12746" y="2857499"/>
            <a:ext cx="2762793" cy="2175088"/>
          </a:xfrm>
          <a:prstGeom prst="rect">
            <a:avLst/>
          </a:prstGeom>
          <a:solidFill>
            <a:srgbClr val="E2F2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 It All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Ask your child to write down everything they remember—words, diagrams, facts.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127B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3874770" y="80010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How to Do a Brain Dump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Get Ready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Give your child a blank sheet of paper and a pen.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Set a Topic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Pick a subject or topic to focus on, like types of graphs 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12746" y="2857499"/>
            <a:ext cx="2762793" cy="2175088"/>
          </a:xfrm>
          <a:prstGeom prst="rect">
            <a:avLst/>
          </a:prstGeom>
          <a:solidFill>
            <a:srgbClr val="E2F2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 It All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Ask your child to write down everything they remember—words, diagrams, facts.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028" name="Picture 4" descr="Brain Dumps on Whiteboards to Make Study Guide “One Sheets” – 180algebra2">
            <a:extLst>
              <a:ext uri="{FF2B5EF4-FFF2-40B4-BE49-F238E27FC236}">
                <a16:creationId xmlns:a16="http://schemas.microsoft.com/office/drawing/2014/main" id="{E6463510-1514-4964-BBC8-923E5860C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1" t="15556" r="22951" b="28022"/>
          <a:stretch/>
        </p:blipFill>
        <p:spPr bwMode="auto">
          <a:xfrm>
            <a:off x="7069819" y="287767"/>
            <a:ext cx="1085061" cy="19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4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Checking and Improving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Next?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Go through your child’s brain dump together. Use their notes, textbooks or revision guides to spot what they missed.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Encourage them to add missing details in a different colour.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Your Own Brain Dump</a:t>
            </a:r>
            <a:endParaRPr sz="2900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Now it's your turn to try a </a:t>
            </a:r>
            <a:r>
              <a:rPr lang="en-GB" sz="18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brain dump</a:t>
            </a: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!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Then, compare your </a:t>
            </a:r>
            <a:r>
              <a:rPr lang="en-GB" sz="18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brain dump</a:t>
            </a:r>
            <a:r>
              <a:rPr lang="en-GB" sz="18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to a fact sheet or guide on that topic, noting down anything you missed or remembered really well!</a:t>
            </a:r>
            <a:endParaRPr sz="18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687497" y="0"/>
            <a:ext cx="34268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Summary: Supporting Success</a:t>
            </a:r>
            <a:endParaRPr sz="325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Key Takeaways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Brain dumps are easy, active, and effective for revision.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help your child see what they know and what to revisit.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With your support, your child can build confidence and independence in their learning.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388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Inclusive Sans</vt:lpstr>
      <vt:lpstr>Arial</vt:lpstr>
      <vt:lpstr>Karla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Casey, D (Birley CC Teacher)</dc:creator>
  <cp:lastModifiedBy>Diarmaid Casey</cp:lastModifiedBy>
  <cp:revision>2</cp:revision>
  <dcterms:modified xsi:type="dcterms:W3CDTF">2025-10-10T07:00:56Z</dcterms:modified>
</cp:coreProperties>
</file>