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03" r:id="rId5"/>
    <p:sldId id="304" r:id="rId6"/>
    <p:sldId id="306" r:id="rId7"/>
    <p:sldId id="307" r:id="rId8"/>
    <p:sldId id="310" r:id="rId9"/>
    <p:sldId id="311" r:id="rId10"/>
    <p:sldId id="308" r:id="rId11"/>
    <p:sldId id="309" r:id="rId12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05D"/>
    <a:srgbClr val="F786B3"/>
    <a:srgbClr val="A0144D"/>
    <a:srgbClr val="63CCF2"/>
    <a:srgbClr val="00AAD0"/>
    <a:srgbClr val="EC8005"/>
    <a:srgbClr val="F9F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6A7D8-961B-B34C-F3C6-33FE6A2C7654}" v="551" dt="2025-10-06T11:07:44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723" autoAdjust="0"/>
  </p:normalViewPr>
  <p:slideViewPr>
    <p:cSldViewPr snapToGrid="0">
      <p:cViewPr varScale="1">
        <p:scale>
          <a:sx n="55" d="100"/>
          <a:sy n="55" d="100"/>
        </p:scale>
        <p:origin x="10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D8CE134B-A041-4F32-A083-0F38FDB1E865}" type="datetimeFigureOut">
              <a:rPr lang="en-GB" smtClean="0"/>
              <a:t>10/10/2025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7"/>
            <a:ext cx="2943596" cy="49797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7"/>
            <a:ext cx="2943596" cy="49797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2052636D-9770-49A4-8748-46CE64BBDE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1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672" y="365125"/>
            <a:ext cx="1011612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672" y="1825625"/>
            <a:ext cx="1011612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18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67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olorful objects&#10;&#10;Description automatically generated">
            <a:extLst>
              <a:ext uri="{FF2B5EF4-FFF2-40B4-BE49-F238E27FC236}">
                <a16:creationId xmlns:a16="http://schemas.microsoft.com/office/drawing/2014/main" id="{76B11771-C1E8-C15E-3E0D-9BC07FAA7F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97"/>
          </a:xfrm>
          <a:prstGeom prst="rect">
            <a:avLst/>
          </a:prstGeom>
        </p:spPr>
      </p:pic>
      <p:pic>
        <p:nvPicPr>
          <p:cNvPr id="10" name="Picture 9" descr="Values Logo FINAL.JPG">
            <a:extLst>
              <a:ext uri="{FF2B5EF4-FFF2-40B4-BE49-F238E27FC236}">
                <a16:creationId xmlns:a16="http://schemas.microsoft.com/office/drawing/2014/main" id="{BC2F9360-F181-55C8-4338-08DB081C06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7486" y="0"/>
            <a:ext cx="1284514" cy="12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Y1HJMuqAP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D170FC-7A23-9C47-492A-1B26832B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123" y="1713279"/>
            <a:ext cx="7256585" cy="1349009"/>
          </a:xfrm>
        </p:spPr>
        <p:txBody>
          <a:bodyPr lIns="91440" tIns="45720" rIns="91440" bIns="45720" anchor="t"/>
          <a:lstStyle/>
          <a:p>
            <a:pPr algn="ctr"/>
            <a:r>
              <a:rPr lang="en-US" sz="6600" dirty="0">
                <a:ea typeface="Calibri Light"/>
                <a:cs typeface="Calibri Light"/>
              </a:rPr>
              <a:t>Revision Techniques</a:t>
            </a:r>
            <a:br>
              <a:rPr lang="en-US" sz="6600" dirty="0">
                <a:ea typeface="Calibri Light"/>
                <a:cs typeface="Calibri Light"/>
              </a:rPr>
            </a:br>
            <a:r>
              <a:rPr lang="en-US" sz="6600" dirty="0">
                <a:ea typeface="Calibri Light"/>
                <a:cs typeface="Calibri Light"/>
              </a:rPr>
              <a:t>Mind Maps</a:t>
            </a:r>
            <a:br>
              <a:rPr lang="en-US" sz="6600" dirty="0">
                <a:ea typeface="Calibri Light"/>
                <a:cs typeface="Calibri Light"/>
              </a:rPr>
            </a:br>
            <a:br>
              <a:rPr lang="en-US" sz="6600" dirty="0">
                <a:ea typeface="Calibri Light"/>
                <a:cs typeface="Calibri Light"/>
              </a:rPr>
            </a:br>
            <a:r>
              <a:rPr lang="en-US" sz="3200" dirty="0">
                <a:ea typeface="Calibri Light"/>
                <a:cs typeface="Calibri Light"/>
              </a:rPr>
              <a:t>Sarah Sleaford</a:t>
            </a:r>
            <a:br>
              <a:rPr lang="en-US" sz="3200" dirty="0">
                <a:ea typeface="Calibri Light"/>
                <a:cs typeface="Calibri Light"/>
              </a:rPr>
            </a:br>
            <a:r>
              <a:rPr lang="en-US" sz="3200" dirty="0">
                <a:ea typeface="Calibri Light"/>
                <a:cs typeface="Calibri Light"/>
              </a:rPr>
              <a:t>Deputy Headteacher Quality of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8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20A9-A460-24D0-3640-0769961D0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1ECC12-D8F6-39A4-F879-18E0FD09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92" y="365125"/>
            <a:ext cx="10011508" cy="1337286"/>
          </a:xfrm>
        </p:spPr>
        <p:txBody>
          <a:bodyPr lIns="91440" tIns="45720" rIns="91440" bIns="45720" anchor="t"/>
          <a:lstStyle/>
          <a:p>
            <a:r>
              <a:rPr lang="en-US" b="1" dirty="0">
                <a:ea typeface="Calibri Light"/>
                <a:cs typeface="Calibri Light"/>
              </a:rPr>
              <a:t>Mind Maps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EFB18F-ABFD-60BD-47A2-5A4668DE64CB}"/>
              </a:ext>
            </a:extLst>
          </p:cNvPr>
          <p:cNvSpPr txBox="1"/>
          <p:nvPr/>
        </p:nvSpPr>
        <p:spPr>
          <a:xfrm>
            <a:off x="1594339" y="1699846"/>
            <a:ext cx="1003495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Mind mapping is the process of pulling ideas and linking information using </a:t>
            </a:r>
            <a:r>
              <a:rPr lang="en-US" sz="2400" b="1" err="1"/>
              <a:t>colour</a:t>
            </a:r>
            <a:r>
              <a:rPr lang="en-US" sz="2400" b="1" dirty="0"/>
              <a:t>, text and pictures</a:t>
            </a:r>
            <a:endParaRPr lang="en-US" sz="2400" b="1">
              <a:ea typeface="Calibri" panose="020F0502020204030204"/>
              <a:cs typeface="Calibri" panose="020F0502020204030204"/>
            </a:endParaRPr>
          </a:p>
          <a:p>
            <a:r>
              <a:rPr lang="en-US" sz="2400" b="1" dirty="0">
                <a:ea typeface="Calibri" panose="020F0502020204030204"/>
                <a:cs typeface="Calibri" panose="020F0502020204030204"/>
              </a:rPr>
              <a:t>Why?</a:t>
            </a:r>
          </a:p>
          <a:p>
            <a:pPr marL="347345" indent="-347345"/>
            <a:r>
              <a:rPr lang="en-US" sz="2400" dirty="0"/>
              <a:t>•</a:t>
            </a:r>
            <a:r>
              <a:rPr lang="en-US" sz="2400" dirty="0" err="1"/>
              <a:t>Organise</a:t>
            </a:r>
            <a:r>
              <a:rPr lang="en-US" sz="2400" dirty="0"/>
              <a:t> thoughts more productively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347345" indent="-347345"/>
            <a:r>
              <a:rPr lang="en-US" sz="2400" dirty="0"/>
              <a:t>•Can see how facts relate to one another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347345" indent="-347345"/>
            <a:r>
              <a:rPr lang="en-US" sz="2400" dirty="0"/>
              <a:t>•Review information effectively and quickly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347345" indent="-347345"/>
            <a:r>
              <a:rPr lang="en-US" sz="2400" dirty="0"/>
              <a:t>•Remember more effectively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347345" indent="-347345"/>
            <a:endParaRPr lang="en-US" sz="2400" dirty="0">
              <a:ea typeface="Calibri"/>
              <a:cs typeface="Calibri"/>
            </a:endParaRPr>
          </a:p>
          <a:p>
            <a:pPr marL="347345" indent="-347345"/>
            <a:endParaRPr lang="en-US" dirty="0"/>
          </a:p>
          <a:p>
            <a:pPr marL="347345" indent="-347345"/>
            <a:r>
              <a:rPr lang="en-US" sz="2400" b="1" dirty="0"/>
              <a:t>Use Mind Maps for...</a:t>
            </a:r>
            <a:endParaRPr lang="en-US" sz="2400" b="1" dirty="0">
              <a:ea typeface="Calibri"/>
              <a:cs typeface="Calibri"/>
            </a:endParaRPr>
          </a:p>
          <a:p>
            <a:pPr marL="347345" indent="-347345"/>
            <a:r>
              <a:rPr lang="en-US" sz="2400" dirty="0"/>
              <a:t>-Recall/Revision</a:t>
            </a:r>
            <a:endParaRPr lang="en-US" sz="2400">
              <a:ea typeface="Calibri"/>
              <a:cs typeface="Calibri"/>
            </a:endParaRPr>
          </a:p>
          <a:p>
            <a:pPr marL="347345" indent="-347345"/>
            <a:r>
              <a:rPr lang="en-US" sz="2400" dirty="0"/>
              <a:t>-Planning</a:t>
            </a:r>
            <a:endParaRPr lang="en-US" sz="2400">
              <a:ea typeface="Calibri"/>
              <a:cs typeface="Calibri"/>
            </a:endParaRPr>
          </a:p>
          <a:p>
            <a:pPr marL="347345" indent="-347345"/>
            <a:r>
              <a:rPr lang="en-US" sz="2400" dirty="0"/>
              <a:t>-Making notes during a lesson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7345" indent="-347345"/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900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84FC6-3832-FA07-13CD-78C96A09F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squares with text&#10;&#10;AI-generated content may be incorrect.">
            <a:extLst>
              <a:ext uri="{FF2B5EF4-FFF2-40B4-BE49-F238E27FC236}">
                <a16:creationId xmlns:a16="http://schemas.microsoft.com/office/drawing/2014/main" id="{7376D5D9-1BDC-A6EB-4435-34F71885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9" y="-269631"/>
            <a:ext cx="12209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A9B7E-4055-068F-92C5-8989AB744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4A8BA8-2DE7-4998-EF0A-A1EFBE0B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37" y="365125"/>
            <a:ext cx="9988063" cy="1349009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rgbClr val="24305D"/>
                </a:solidFill>
                <a:ea typeface="Calibri Light"/>
                <a:cs typeface="Calibri Light"/>
              </a:rPr>
              <a:t>Examples</a:t>
            </a:r>
            <a:endParaRPr lang="en-US" b="1" dirty="0">
              <a:solidFill>
                <a:srgbClr val="24305D"/>
              </a:solidFill>
            </a:endParaRPr>
          </a:p>
        </p:txBody>
      </p:sp>
      <p:pic>
        <p:nvPicPr>
          <p:cNvPr id="3" name="Picture 2" descr="A close-up of a mind map&#10;&#10;AI-generated content may be incorrect.">
            <a:extLst>
              <a:ext uri="{FF2B5EF4-FFF2-40B4-BE49-F238E27FC236}">
                <a16:creationId xmlns:a16="http://schemas.microsoft.com/office/drawing/2014/main" id="{F1B86AB7-8722-8D1E-C846-65CC42B5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58" y="923646"/>
            <a:ext cx="8439149" cy="51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CB4C4-BD3D-F809-5ADD-87D4E1771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D49670-FD75-1738-B77C-F23DC2EF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37" y="365125"/>
            <a:ext cx="9988063" cy="1349009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rgbClr val="24305D"/>
                </a:solidFill>
                <a:ea typeface="Calibri Light"/>
                <a:cs typeface="Calibri Light"/>
              </a:rPr>
              <a:t>Examples</a:t>
            </a:r>
            <a:endParaRPr lang="en-US" b="1" dirty="0">
              <a:solidFill>
                <a:srgbClr val="24305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28D3A4-7C40-8B9B-AFC2-5F2DE00A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74" y="1228725"/>
            <a:ext cx="8927165" cy="48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5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D482-BB8C-AEFB-21AF-03A1D7AF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405" y="365125"/>
            <a:ext cx="9742395" cy="1347974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rgbClr val="24305D"/>
                </a:solidFill>
                <a:ea typeface="Calibri Light"/>
                <a:cs typeface="Calibri Light"/>
              </a:rPr>
              <a:t>Examples</a:t>
            </a:r>
            <a:endParaRPr lang="en-US" dirty="0"/>
          </a:p>
        </p:txBody>
      </p:sp>
      <p:pic>
        <p:nvPicPr>
          <p:cNvPr id="3" name="Picture 2" descr="Power Sharing Class 10th One Page Notes 2021-22">
            <a:extLst>
              <a:ext uri="{FF2B5EF4-FFF2-40B4-BE49-F238E27FC236}">
                <a16:creationId xmlns:a16="http://schemas.microsoft.com/office/drawing/2014/main" id="{91AAAEB9-E8FC-DE08-88C3-60316A99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94" y="201705"/>
            <a:ext cx="4964207" cy="6465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3DD52-7653-CB2D-1E32-CFAE071946E7}"/>
              </a:ext>
            </a:extLst>
          </p:cNvPr>
          <p:cNvSpPr txBox="1"/>
          <p:nvPr/>
        </p:nvSpPr>
        <p:spPr>
          <a:xfrm>
            <a:off x="1609165" y="3110753"/>
            <a:ext cx="274320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4305D"/>
                </a:solidFill>
                <a:ea typeface="Calibri"/>
                <a:cs typeface="Calibri"/>
              </a:rPr>
              <a:t>You Tube</a:t>
            </a:r>
            <a:endParaRPr lang="en-US" sz="2000" u="sng" dirty="0">
              <a:solidFill>
                <a:srgbClr val="24305D"/>
              </a:solidFill>
              <a:ea typeface="Calibri" panose="020F0502020204030204"/>
              <a:cs typeface="Calibri" panose="020F0502020204030204"/>
            </a:endParaRPr>
          </a:p>
          <a:p>
            <a:endParaRPr lang="en-US" u="sng" dirty="0">
              <a:ea typeface="Calibri"/>
              <a:cs typeface="Calibri"/>
            </a:endParaRPr>
          </a:p>
          <a:p>
            <a:r>
              <a:rPr lang="en-US" u="sng" dirty="0">
                <a:hlinkClick r:id="rId3"/>
              </a:rPr>
              <a:t>https://www.youtube.com/watch?v=-Y1HJMuqAPY</a:t>
            </a:r>
            <a:endParaRPr lang="en-US"/>
          </a:p>
          <a:p>
            <a:endParaRPr lang="en-US" u="sng" dirty="0">
              <a:ea typeface="Calibri"/>
              <a:cs typeface="Calibri"/>
            </a:endParaRPr>
          </a:p>
          <a:p>
            <a:endParaRPr lang="en-US" u="sng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61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0EE2C-84A2-CCF6-EB0B-3F8F7FF2A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DEDC1A-873E-C807-C7B8-58C76FF2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15" y="130663"/>
            <a:ext cx="10515600" cy="833194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rgbClr val="24305D"/>
                </a:solidFill>
                <a:ea typeface="Calibri Light"/>
                <a:cs typeface="Calibri Light"/>
              </a:rPr>
              <a:t>2 Suggested Activities when mind mapping</a:t>
            </a:r>
            <a:r>
              <a:rPr lang="en-US" b="1" dirty="0">
                <a:ea typeface="Calibri Light"/>
                <a:cs typeface="Calibri Light"/>
              </a:rPr>
              <a:t> 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64B6F-A00F-AB6B-C3AC-F6E807FA42E0}"/>
              </a:ext>
            </a:extLst>
          </p:cNvPr>
          <p:cNvSpPr txBox="1"/>
          <p:nvPr/>
        </p:nvSpPr>
        <p:spPr>
          <a:xfrm>
            <a:off x="1348154" y="879231"/>
            <a:ext cx="10738337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 panose="020F0502020204030204"/>
                <a:cs typeface="Calibri" panose="020F0502020204030204"/>
              </a:rPr>
              <a:t>Teach someone as you build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Using your own books try and identify the main topic and then add in what is the core knowledge (sub-topics) and begin to build the map together, let them teach you.</a:t>
            </a:r>
            <a:endParaRPr lang="en-US">
              <a:ea typeface="Calibri"/>
              <a:cs typeface="Calibri"/>
            </a:endParaRPr>
          </a:p>
          <a:p>
            <a:pPr marL="347345" indent="-347345">
              <a:buFont typeface="Arial"/>
              <a:buChar char="•"/>
            </a:pP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r>
              <a:rPr lang="en-US" sz="2400" b="1" dirty="0"/>
              <a:t>Timed Mind Mapping</a:t>
            </a:r>
            <a:endParaRPr lang="en-US" sz="2400" b="1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Choose some revision notes that you have, or download some from </a:t>
            </a:r>
            <a:r>
              <a:rPr lang="en-US" sz="2400" dirty="0" err="1"/>
              <a:t>bbc</a:t>
            </a:r>
            <a:r>
              <a:rPr lang="en-US" sz="2400" dirty="0"/>
              <a:t> bitesize, on a topic of your choice. 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Step 1 – 2 MINUTES -  Read over this information-TURN IT OVER/LOOK AWAY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Step 2 - 2 MINUTES – Start your mind map 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Step 3 - 2 MINUTES – Take another look at the information 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Step 4 - 2 MINUTES – Continue with your mind map</a:t>
            </a:r>
            <a:endParaRPr lang="en-US" sz="2400">
              <a:ea typeface="Calibri"/>
              <a:cs typeface="Calibri"/>
            </a:endParaRPr>
          </a:p>
          <a:p>
            <a:pPr marL="347345" indent="-347345">
              <a:buFont typeface="Arial"/>
              <a:buChar char="•"/>
            </a:pPr>
            <a:r>
              <a:rPr lang="en-US" sz="2400" dirty="0"/>
              <a:t>    Continue until you have finished your mind map. It is good to test yourself as you make up your mind map rather than just copying out information from your notes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974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39019-7672-13E0-A29A-6474F5E8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B7F079-C13C-EA5B-6D04-EA4AB789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376" y="1709831"/>
            <a:ext cx="3982572" cy="1347974"/>
          </a:xfrm>
        </p:spPr>
        <p:txBody>
          <a:bodyPr lIns="91440" tIns="45720" rIns="91440" bIns="45720" anchor="t"/>
          <a:lstStyle/>
          <a:p>
            <a:r>
              <a:rPr lang="en-US" b="1" dirty="0">
                <a:ea typeface="Calibri Light"/>
                <a:cs typeface="Calibri Light"/>
              </a:rPr>
              <a:t>Any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063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63C39CEE2E464EA4CE4875A13E0D67" ma:contentTypeVersion="15" ma:contentTypeDescription="Create a new document." ma:contentTypeScope="" ma:versionID="08c405d86099f5a92d32f89391f2cd9e">
  <xsd:schema xmlns:xsd="http://www.w3.org/2001/XMLSchema" xmlns:xs="http://www.w3.org/2001/XMLSchema" xmlns:p="http://schemas.microsoft.com/office/2006/metadata/properties" xmlns:ns3="923f2276-e9fe-4c4f-9550-f7a556294e2f" xmlns:ns4="2c3e8097-bdcc-4738-bb3e-115b31dc2df6" targetNamespace="http://schemas.microsoft.com/office/2006/metadata/properties" ma:root="true" ma:fieldsID="3fd4b43b594dc5fe9995dc3ca67424a4" ns3:_="" ns4:_="">
    <xsd:import namespace="923f2276-e9fe-4c4f-9550-f7a556294e2f"/>
    <xsd:import namespace="2c3e8097-bdcc-4738-bb3e-115b31dc2d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2276-e9fe-4c4f-9550-f7a556294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e8097-bdcc-4738-bb3e-115b31dc2df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3f2276-e9fe-4c4f-9550-f7a556294e2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CABE9F-5F82-426C-BD48-190793EBB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f2276-e9fe-4c4f-9550-f7a556294e2f"/>
    <ds:schemaRef ds:uri="2c3e8097-bdcc-4738-bb3e-115b31dc2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7B006-0DD6-43EE-B551-3C93A147076A}">
  <ds:schemaRefs>
    <ds:schemaRef ds:uri="http://purl.org/dc/terms/"/>
    <ds:schemaRef ds:uri="http://schemas.microsoft.com/office/2006/documentManagement/types"/>
    <ds:schemaRef ds:uri="2c3e8097-bdcc-4738-bb3e-115b31dc2df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23f2276-e9fe-4c4f-9550-f7a556294e2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9714B3-B860-49F0-89C1-8F3CB2FBA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249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Revision Techniques Mind Maps  Sarah Sleaford Deputy Headteacher Quality of Education</vt:lpstr>
      <vt:lpstr>Mind Maps</vt:lpstr>
      <vt:lpstr>PowerPoint Presentation</vt:lpstr>
      <vt:lpstr>Examples</vt:lpstr>
      <vt:lpstr>Examples</vt:lpstr>
      <vt:lpstr>Examples</vt:lpstr>
      <vt:lpstr>2 Suggested Activities when mind mapping 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dcasey2</dc:creator>
  <cp:lastModifiedBy>Diarmaid Casey</cp:lastModifiedBy>
  <cp:revision>944</cp:revision>
  <cp:lastPrinted>2024-02-29T09:15:26Z</cp:lastPrinted>
  <dcterms:created xsi:type="dcterms:W3CDTF">2019-09-04T14:24:50Z</dcterms:created>
  <dcterms:modified xsi:type="dcterms:W3CDTF">2025-10-10T06:59:25Z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0x0101008663C39CEE2E464EA4CE4875A13E0D67</vt:lpwstr>
  </property>
</Properties>
</file>