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66" r:id="rId4"/>
    <p:sldId id="272" r:id="rId5"/>
    <p:sldId id="293" r:id="rId6"/>
    <p:sldId id="267" r:id="rId7"/>
    <p:sldId id="294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2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3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8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7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6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9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8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6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6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DEF5-CAB9-48B2-9211-788A815AF9F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7723-3148-4A5E-A81E-62B5BE78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+mn-lt"/>
              </a:rPr>
              <a:t>What are Flashcards?</a:t>
            </a:r>
            <a:endParaRPr lang="en-GB" sz="7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  <p:pic>
        <p:nvPicPr>
          <p:cNvPr id="6" name="Picture 5" descr="Flashcards Deluxe – Apps on Google Play">
            <a:extLst>
              <a:ext uri="{FF2B5EF4-FFF2-40B4-BE49-F238E27FC236}">
                <a16:creationId xmlns:a16="http://schemas.microsoft.com/office/drawing/2014/main" id="{B5BDDECF-71DB-47F1-92BE-AD747D5E93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690688"/>
            <a:ext cx="213868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9FEA53-48B9-47CF-96F2-FC627F3D43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1" y="4258849"/>
            <a:ext cx="2153920" cy="21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BD2C7-7FB8-4352-9466-4F0307448BE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306" y="1690688"/>
            <a:ext cx="2856865" cy="405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CAF41 - GCSE Combined Science AQA Revision Question Cards - Q&amp;A cards for quick practice">
            <a:extLst>
              <a:ext uri="{FF2B5EF4-FFF2-40B4-BE49-F238E27FC236}">
                <a16:creationId xmlns:a16="http://schemas.microsoft.com/office/drawing/2014/main" id="{D39D3691-56BD-4E08-8C38-25203FA1343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97" y="1433195"/>
            <a:ext cx="2040255" cy="2886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95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+mn-lt"/>
              </a:rPr>
              <a:t>Template:</a:t>
            </a:r>
            <a:endParaRPr lang="en-GB" sz="8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BDBC1C-E132-4227-9025-40BDF23044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35" t="29560" r="20000" b="15000"/>
          <a:stretch/>
        </p:blipFill>
        <p:spPr>
          <a:xfrm>
            <a:off x="3656012" y="2027237"/>
            <a:ext cx="5153025" cy="3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3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4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0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4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715709-8645-4110-AA93-0C3730D1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Example of Flashcards:</a:t>
            </a:r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  <p:pic>
        <p:nvPicPr>
          <p:cNvPr id="11" name="Picture 10" descr="How to use flashcards for revision ...">
            <a:extLst>
              <a:ext uri="{FF2B5EF4-FFF2-40B4-BE49-F238E27FC236}">
                <a16:creationId xmlns:a16="http://schemas.microsoft.com/office/drawing/2014/main" id="{CB3B161B-4E7E-4D83-A372-21A074719F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3" b="21447"/>
          <a:stretch/>
        </p:blipFill>
        <p:spPr bwMode="auto">
          <a:xfrm>
            <a:off x="1472247" y="1690688"/>
            <a:ext cx="2976065" cy="14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C70FEA-AF06-46CA-973F-D6E4F28A5A81}"/>
              </a:ext>
            </a:extLst>
          </p:cNvPr>
          <p:cNvPicPr/>
          <p:nvPr/>
        </p:nvPicPr>
        <p:blipFill rotWithShape="1">
          <a:blip r:embed="rId5"/>
          <a:srcRect l="32061" t="52507" r="57801" b="30379"/>
          <a:stretch/>
        </p:blipFill>
        <p:spPr bwMode="auto">
          <a:xfrm>
            <a:off x="4990692" y="2837181"/>
            <a:ext cx="1508306" cy="141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QA GCSE HISTORY AMERICA FLASHCARDS | Teaching Resources">
            <a:extLst>
              <a:ext uri="{FF2B5EF4-FFF2-40B4-BE49-F238E27FC236}">
                <a16:creationId xmlns:a16="http://schemas.microsoft.com/office/drawing/2014/main" id="{A836851F-8C5E-46C4-B528-4CDC47EEC17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9187" r="21141" b="13325"/>
          <a:stretch/>
        </p:blipFill>
        <p:spPr bwMode="auto">
          <a:xfrm>
            <a:off x="6952615" y="1961736"/>
            <a:ext cx="4782820" cy="3134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F7478-46C0-4290-BF68-08A0A636F91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3"/>
          <a:stretch/>
        </p:blipFill>
        <p:spPr bwMode="auto">
          <a:xfrm>
            <a:off x="1683090" y="3877090"/>
            <a:ext cx="2853985" cy="1747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55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Why Flashcards work: 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4"/>
            <a:ext cx="10120423" cy="486092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Flashcards work because they make your brain </a:t>
            </a:r>
            <a:r>
              <a:rPr lang="en-GB" b="1" i="1" dirty="0"/>
              <a:t>retrieve</a:t>
            </a:r>
            <a:r>
              <a:rPr lang="en-GB" dirty="0"/>
              <a:t> information rather than just re-reading it. </a:t>
            </a:r>
          </a:p>
          <a:p>
            <a:endParaRPr lang="en-GB" dirty="0"/>
          </a:p>
          <a:p>
            <a:r>
              <a:rPr lang="en-GB" dirty="0"/>
              <a:t>This process — called </a:t>
            </a:r>
            <a:r>
              <a:rPr lang="en-GB" b="1" i="1" dirty="0"/>
              <a:t>active recall</a:t>
            </a:r>
            <a:r>
              <a:rPr lang="en-GB" b="1" dirty="0"/>
              <a:t> </a:t>
            </a:r>
            <a:r>
              <a:rPr lang="en-GB" dirty="0"/>
              <a:t>— strengthens memory and makes it easier for students to remember facts in exams. </a:t>
            </a:r>
          </a:p>
          <a:p>
            <a:endParaRPr lang="en-GB" dirty="0"/>
          </a:p>
          <a:p>
            <a:r>
              <a:rPr lang="en-GB" dirty="0"/>
              <a:t>If students self-quiz regularly, their </a:t>
            </a:r>
            <a:r>
              <a:rPr lang="en-GB" u="sng" dirty="0"/>
              <a:t>confidence grows </a:t>
            </a:r>
            <a:r>
              <a:rPr lang="en-GB" dirty="0"/>
              <a:t>and their </a:t>
            </a:r>
            <a:r>
              <a:rPr lang="en-GB" u="sng" dirty="0"/>
              <a:t>knowledge sticks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/>
              <a:t>Key point</a:t>
            </a:r>
            <a:endParaRPr lang="en-GB" dirty="0"/>
          </a:p>
          <a:p>
            <a:pPr lvl="1"/>
            <a:r>
              <a:rPr lang="en-GB" sz="3300" dirty="0"/>
              <a:t>“Brain reads → forgets fast”</a:t>
            </a:r>
          </a:p>
          <a:p>
            <a:pPr lvl="1"/>
            <a:r>
              <a:rPr lang="en-GB" sz="3300" dirty="0"/>
              <a:t>“Brain recalls → remembers longer”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852001-C843-4E9C-9ACE-3FA1256B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Ebbinghaus forgetting curve: </a:t>
            </a:r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  <p:pic>
        <p:nvPicPr>
          <p:cNvPr id="10" name="Picture 9" descr="What Is Ebbinghaus's Forgetting Curve?">
            <a:extLst>
              <a:ext uri="{FF2B5EF4-FFF2-40B4-BE49-F238E27FC236}">
                <a16:creationId xmlns:a16="http://schemas.microsoft.com/office/drawing/2014/main" id="{8729699C-50A1-41B0-B0A2-DB8426C05F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45" y="2440305"/>
            <a:ext cx="5731510" cy="405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16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Flashcards: Why a good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5906" y="1825625"/>
            <a:ext cx="4743893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Quick and easy way to revise knowledge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Easy way to test learning / can turn it into a game / quiz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Able to add images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Able to learn on the go,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e.g. in the car; making a coffee for you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Supports multi-sensory learning</a:t>
            </a:r>
          </a:p>
          <a:p>
            <a:pPr lvl="1"/>
            <a:r>
              <a:rPr lang="en-GB" sz="2900" dirty="0">
                <a:latin typeface="Calibri" panose="020F0502020204030204" pitchFamily="34" charset="0"/>
                <a:cs typeface="Calibri" panose="020F0502020204030204" pitchFamily="34" charset="0"/>
              </a:rPr>
              <a:t>Reading or answering aloud</a:t>
            </a:r>
          </a:p>
          <a:p>
            <a:pPr lvl="1"/>
            <a:r>
              <a:rPr lang="en-GB" sz="2900" dirty="0">
                <a:latin typeface="Calibri" panose="020F0502020204030204" pitchFamily="34" charset="0"/>
                <a:cs typeface="Calibri" panose="020F0502020204030204" pitchFamily="34" charset="0"/>
              </a:rPr>
              <a:t>Using them to give you a presentation</a:t>
            </a:r>
          </a:p>
        </p:txBody>
      </p:sp>
      <p:pic>
        <p:nvPicPr>
          <p:cNvPr id="2050" name="Picture 2" descr="Image result for flashcards gcse sci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40992" r="28020"/>
          <a:stretch/>
        </p:blipFill>
        <p:spPr bwMode="auto">
          <a:xfrm>
            <a:off x="7827622" y="4619625"/>
            <a:ext cx="1870756" cy="13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6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How to create Flashcards </a:t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>
                <a:solidFill>
                  <a:srgbClr val="FF0000"/>
                </a:solidFill>
              </a:rPr>
              <a:t>that are effective: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Keep it short and clear.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Colour code by topic or exam paper.</a:t>
            </a:r>
          </a:p>
          <a:p>
            <a:pPr lvl="1"/>
            <a:r>
              <a:rPr lang="en-GB" dirty="0"/>
              <a:t>History: </a:t>
            </a:r>
          </a:p>
          <a:p>
            <a:pPr lvl="2"/>
            <a:r>
              <a:rPr lang="en-GB" dirty="0"/>
              <a:t>Medicine through time = Green cards (Exam paper 1)</a:t>
            </a:r>
          </a:p>
          <a:p>
            <a:pPr lvl="2"/>
            <a:r>
              <a:rPr lang="en-GB" dirty="0"/>
              <a:t>American West = Blue cards (Exam paper 2)</a:t>
            </a:r>
          </a:p>
          <a:p>
            <a:pPr lvl="2"/>
            <a:r>
              <a:rPr lang="en-GB" dirty="0"/>
              <a:t>Elizabethan England = Yellow cards (Exam paper 2)</a:t>
            </a:r>
          </a:p>
          <a:p>
            <a:pPr lvl="2"/>
            <a:r>
              <a:rPr lang="en-GB" dirty="0"/>
              <a:t>Germany = White cards (Exam paper 3)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dual coding (simple images or symbols).</a:t>
            </a:r>
          </a:p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How to create a Flashcard: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WABOLL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6" y="1825625"/>
            <a:ext cx="1012042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D815C-149B-2643-8C2C-93A03FCB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065000" cy="678319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3376" y="365125"/>
            <a:ext cx="10120424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How to use them:</a:t>
            </a:r>
            <a:endParaRPr lang="en-GB" sz="115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3378" y="1825624"/>
            <a:ext cx="6491398" cy="4986145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Step 1:</a:t>
            </a:r>
            <a:r>
              <a:rPr lang="en-GB" dirty="0"/>
              <a:t> Shuffle and quiz.</a:t>
            </a:r>
          </a:p>
          <a:p>
            <a:endParaRPr lang="en-GB" dirty="0"/>
          </a:p>
          <a:p>
            <a:r>
              <a:rPr lang="en-GB" b="1" dirty="0"/>
              <a:t>Step 2:</a:t>
            </a:r>
            <a:r>
              <a:rPr lang="en-GB" dirty="0"/>
              <a:t> Sort into </a:t>
            </a:r>
            <a:r>
              <a:rPr lang="en-GB" i="1" dirty="0"/>
              <a:t>“Know it”</a:t>
            </a:r>
            <a:r>
              <a:rPr lang="en-GB" dirty="0"/>
              <a:t> / </a:t>
            </a:r>
            <a:r>
              <a:rPr lang="en-GB" i="1" dirty="0"/>
              <a:t>“Don’t know it yet”</a:t>
            </a:r>
            <a:r>
              <a:rPr lang="en-GB" dirty="0"/>
              <a:t> piles.</a:t>
            </a:r>
          </a:p>
          <a:p>
            <a:endParaRPr lang="en-GB" dirty="0"/>
          </a:p>
          <a:p>
            <a:r>
              <a:rPr lang="en-GB" b="1" dirty="0"/>
              <a:t>Step 3:</a:t>
            </a:r>
            <a:r>
              <a:rPr lang="en-GB" dirty="0"/>
              <a:t> Go over the </a:t>
            </a:r>
            <a:r>
              <a:rPr lang="en-GB" i="1" dirty="0"/>
              <a:t>“Don’t know it yet”</a:t>
            </a:r>
            <a:r>
              <a:rPr lang="en-GB" dirty="0"/>
              <a:t> cards until they move piles.</a:t>
            </a:r>
          </a:p>
          <a:p>
            <a:endParaRPr lang="en-GB" dirty="0"/>
          </a:p>
          <a:p>
            <a:r>
              <a:rPr lang="en-GB" b="1" dirty="0"/>
              <a:t>Step 4:</a:t>
            </a:r>
            <a:r>
              <a:rPr lang="en-GB" dirty="0"/>
              <a:t> Space out practice — a few each night is better than cramming.</a:t>
            </a:r>
          </a:p>
          <a:p>
            <a:pPr lvl="1"/>
            <a:endParaRPr lang="en-GB" dirty="0"/>
          </a:p>
          <a:p>
            <a:r>
              <a:rPr lang="en-GB" b="1" u="sng" dirty="0"/>
              <a:t>You</a:t>
            </a:r>
            <a:r>
              <a:rPr lang="en-GB" dirty="0"/>
              <a:t> don’t need to know the content! Just read the question side, let your child answer, then check the back. </a:t>
            </a:r>
            <a:r>
              <a:rPr lang="en-GB" b="1" dirty="0"/>
              <a:t>You’re just the quizmaster.</a:t>
            </a:r>
          </a:p>
          <a:p>
            <a:endParaRPr lang="en-GB" dirty="0"/>
          </a:p>
        </p:txBody>
      </p:sp>
      <p:pic>
        <p:nvPicPr>
          <p:cNvPr id="7" name="Picture 6" descr="A circular logo with colorful text&#10;&#10;Description automatically generated">
            <a:extLst>
              <a:ext uri="{FF2B5EF4-FFF2-40B4-BE49-F238E27FC236}">
                <a16:creationId xmlns:a16="http://schemas.microsoft.com/office/drawing/2014/main" id="{B59758A3-28A5-8B98-331D-AB4CF5BE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463" r="4447" b="3773"/>
          <a:stretch/>
        </p:blipFill>
        <p:spPr>
          <a:xfrm>
            <a:off x="10536143" y="365125"/>
            <a:ext cx="1256305" cy="1237673"/>
          </a:xfrm>
          <a:prstGeom prst="rect">
            <a:avLst/>
          </a:prstGeom>
        </p:spPr>
      </p:pic>
      <p:pic>
        <p:nvPicPr>
          <p:cNvPr id="6" name="Picture 5" descr="What Is Ebbinghaus's Forgetting Curve?">
            <a:extLst>
              <a:ext uri="{FF2B5EF4-FFF2-40B4-BE49-F238E27FC236}">
                <a16:creationId xmlns:a16="http://schemas.microsoft.com/office/drawing/2014/main" id="{8E0ACC95-FC17-432B-BAB1-B5E1B3E9A4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47" y="2732087"/>
            <a:ext cx="3807777" cy="1821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41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326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What are Flashcards?</vt:lpstr>
      <vt:lpstr>Example of Flashcards:</vt:lpstr>
      <vt:lpstr>Why Flashcards work: </vt:lpstr>
      <vt:lpstr>Ebbinghaus forgetting curve: </vt:lpstr>
      <vt:lpstr>Flashcards: Why a good strategy?</vt:lpstr>
      <vt:lpstr>How to create Flashcards  that are effective:</vt:lpstr>
      <vt:lpstr>How to create a Flashcard:</vt:lpstr>
      <vt:lpstr>WABOLL</vt:lpstr>
      <vt:lpstr>How to use them:</vt:lpstr>
      <vt:lpstr>Template: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dcasey2</dc:creator>
  <cp:lastModifiedBy>Diarmaid Casey</cp:lastModifiedBy>
  <cp:revision>31</cp:revision>
  <dcterms:created xsi:type="dcterms:W3CDTF">2019-09-04T14:24:50Z</dcterms:created>
  <dcterms:modified xsi:type="dcterms:W3CDTF">2025-10-08T21:10:55Z</dcterms:modified>
</cp:coreProperties>
</file>